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1719" r:id="rId5"/>
    <p:sldId id="1724" r:id="rId6"/>
    <p:sldId id="306" r:id="rId7"/>
    <p:sldId id="310" r:id="rId8"/>
    <p:sldId id="1744" r:id="rId9"/>
    <p:sldId id="1745" r:id="rId10"/>
    <p:sldId id="1746" r:id="rId11"/>
    <p:sldId id="1747" r:id="rId12"/>
    <p:sldId id="1748" r:id="rId13"/>
    <p:sldId id="1749" r:id="rId14"/>
    <p:sldId id="1750" r:id="rId15"/>
    <p:sldId id="1773" r:id="rId16"/>
    <p:sldId id="1774" r:id="rId17"/>
    <p:sldId id="1738" r:id="rId18"/>
    <p:sldId id="311" r:id="rId19"/>
    <p:sldId id="1762" r:id="rId20"/>
    <p:sldId id="1758" r:id="rId21"/>
    <p:sldId id="1763" r:id="rId22"/>
    <p:sldId id="1764" r:id="rId23"/>
    <p:sldId id="1765" r:id="rId24"/>
    <p:sldId id="1766" r:id="rId25"/>
    <p:sldId id="1751" r:id="rId26"/>
    <p:sldId id="1756" r:id="rId27"/>
    <p:sldId id="1757" r:id="rId28"/>
    <p:sldId id="1760" r:id="rId29"/>
    <p:sldId id="1761" r:id="rId30"/>
    <p:sldId id="1739" r:id="rId31"/>
    <p:sldId id="1755" r:id="rId32"/>
    <p:sldId id="1768" r:id="rId33"/>
    <p:sldId id="1769" r:id="rId34"/>
    <p:sldId id="1771" r:id="rId35"/>
    <p:sldId id="1770" r:id="rId36"/>
    <p:sldId id="1741" r:id="rId37"/>
    <p:sldId id="1772" r:id="rId38"/>
    <p:sldId id="1714"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5" autoAdjust="0"/>
    <p:restoredTop sz="77358" autoAdjust="0"/>
  </p:normalViewPr>
  <p:slideViewPr>
    <p:cSldViewPr>
      <p:cViewPr varScale="1">
        <p:scale>
          <a:sx n="45" d="100"/>
          <a:sy n="45" d="100"/>
        </p:scale>
        <p:origin x="1296" y="30"/>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8" d="100"/>
          <a:sy n="78"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ie Braun" userId="2fcdbe9b-c9a3-46a9-b61f-e0d6d24366ca" providerId="ADAL" clId="{8624C49C-617D-43F0-9386-A4760C12DF0F}"/>
    <pc:docChg chg="undo custSel addSld delSld modSld sldOrd">
      <pc:chgData name="Connie Braun" userId="2fcdbe9b-c9a3-46a9-b61f-e0d6d24366ca" providerId="ADAL" clId="{8624C49C-617D-43F0-9386-A4760C12DF0F}" dt="2020-06-29T18:11:04.623" v="6900" actId="20577"/>
      <pc:docMkLst>
        <pc:docMk/>
      </pc:docMkLst>
      <pc:sldChg chg="modSp">
        <pc:chgData name="Connie Braun" userId="2fcdbe9b-c9a3-46a9-b61f-e0d6d24366ca" providerId="ADAL" clId="{8624C49C-617D-43F0-9386-A4760C12DF0F}" dt="2020-06-29T16:38:20.801" v="4683" actId="6549"/>
        <pc:sldMkLst>
          <pc:docMk/>
          <pc:sldMk cId="3267142644" sldId="1724"/>
        </pc:sldMkLst>
        <pc:spChg chg="mod">
          <ac:chgData name="Connie Braun" userId="2fcdbe9b-c9a3-46a9-b61f-e0d6d24366ca" providerId="ADAL" clId="{8624C49C-617D-43F0-9386-A4760C12DF0F}" dt="2020-06-29T16:38:20.801" v="4683" actId="6549"/>
          <ac:spMkLst>
            <pc:docMk/>
            <pc:sldMk cId="3267142644" sldId="1724"/>
            <ac:spMk id="4" creationId="{9DC149F4-2772-4DC6-83C5-E8C2CBAF8EA7}"/>
          </ac:spMkLst>
        </pc:spChg>
      </pc:sldChg>
      <pc:sldChg chg="del">
        <pc:chgData name="Connie Braun" userId="2fcdbe9b-c9a3-46a9-b61f-e0d6d24366ca" providerId="ADAL" clId="{8624C49C-617D-43F0-9386-A4760C12DF0F}" dt="2020-06-29T14:56:52.973" v="1083" actId="2696"/>
        <pc:sldMkLst>
          <pc:docMk/>
          <pc:sldMk cId="2815716310" sldId="1737"/>
        </pc:sldMkLst>
      </pc:sldChg>
      <pc:sldChg chg="modSp modNotesTx">
        <pc:chgData name="Connie Braun" userId="2fcdbe9b-c9a3-46a9-b61f-e0d6d24366ca" providerId="ADAL" clId="{8624C49C-617D-43F0-9386-A4760C12DF0F}" dt="2020-06-29T16:37:21.818" v="4625" actId="20577"/>
        <pc:sldMkLst>
          <pc:docMk/>
          <pc:sldMk cId="3394396548" sldId="1738"/>
        </pc:sldMkLst>
        <pc:spChg chg="mod">
          <ac:chgData name="Connie Braun" userId="2fcdbe9b-c9a3-46a9-b61f-e0d6d24366ca" providerId="ADAL" clId="{8624C49C-617D-43F0-9386-A4760C12DF0F}" dt="2020-06-29T16:37:21.818" v="4625" actId="20577"/>
          <ac:spMkLst>
            <pc:docMk/>
            <pc:sldMk cId="3394396548" sldId="1738"/>
            <ac:spMk id="4" creationId="{95F4CECC-16F7-4274-830E-8B6905CFFBBF}"/>
          </ac:spMkLst>
        </pc:spChg>
      </pc:sldChg>
      <pc:sldChg chg="modSp">
        <pc:chgData name="Connie Braun" userId="2fcdbe9b-c9a3-46a9-b61f-e0d6d24366ca" providerId="ADAL" clId="{8624C49C-617D-43F0-9386-A4760C12DF0F}" dt="2020-06-29T14:57:24.614" v="1143" actId="20577"/>
        <pc:sldMkLst>
          <pc:docMk/>
          <pc:sldMk cId="3760510584" sldId="1739"/>
        </pc:sldMkLst>
        <pc:spChg chg="mod">
          <ac:chgData name="Connie Braun" userId="2fcdbe9b-c9a3-46a9-b61f-e0d6d24366ca" providerId="ADAL" clId="{8624C49C-617D-43F0-9386-A4760C12DF0F}" dt="2020-06-29T14:57:24.614" v="1143" actId="20577"/>
          <ac:spMkLst>
            <pc:docMk/>
            <pc:sldMk cId="3760510584" sldId="1739"/>
            <ac:spMk id="4" creationId="{A33BB630-3901-4F26-A9B7-20A7998E37D8}"/>
          </ac:spMkLst>
        </pc:spChg>
      </pc:sldChg>
      <pc:sldChg chg="del">
        <pc:chgData name="Connie Braun" userId="2fcdbe9b-c9a3-46a9-b61f-e0d6d24366ca" providerId="ADAL" clId="{8624C49C-617D-43F0-9386-A4760C12DF0F}" dt="2020-06-29T14:57:10.142" v="1084" actId="2696"/>
        <pc:sldMkLst>
          <pc:docMk/>
          <pc:sldMk cId="1753494123" sldId="1740"/>
        </pc:sldMkLst>
      </pc:sldChg>
      <pc:sldChg chg="modNotesTx">
        <pc:chgData name="Connie Braun" userId="2fcdbe9b-c9a3-46a9-b61f-e0d6d24366ca" providerId="ADAL" clId="{8624C49C-617D-43F0-9386-A4760C12DF0F}" dt="2020-06-29T14:36:47.383" v="122" actId="5793"/>
        <pc:sldMkLst>
          <pc:docMk/>
          <pc:sldMk cId="1880307887" sldId="1747"/>
        </pc:sldMkLst>
      </pc:sldChg>
      <pc:sldChg chg="addSp delSp modSp modNotesTx">
        <pc:chgData name="Connie Braun" userId="2fcdbe9b-c9a3-46a9-b61f-e0d6d24366ca" providerId="ADAL" clId="{8624C49C-617D-43F0-9386-A4760C12DF0F}" dt="2020-06-29T14:42:37.859" v="465" actId="6549"/>
        <pc:sldMkLst>
          <pc:docMk/>
          <pc:sldMk cId="805783269" sldId="1748"/>
        </pc:sldMkLst>
        <pc:spChg chg="mod">
          <ac:chgData name="Connie Braun" userId="2fcdbe9b-c9a3-46a9-b61f-e0d6d24366ca" providerId="ADAL" clId="{8624C49C-617D-43F0-9386-A4760C12DF0F}" dt="2020-06-29T14:36:56.594" v="139" actId="20577"/>
          <ac:spMkLst>
            <pc:docMk/>
            <pc:sldMk cId="805783269" sldId="1748"/>
            <ac:spMk id="3" creationId="{4873DD7D-29CD-420D-90B1-301F70CF889F}"/>
          </ac:spMkLst>
        </pc:spChg>
        <pc:spChg chg="del">
          <ac:chgData name="Connie Braun" userId="2fcdbe9b-c9a3-46a9-b61f-e0d6d24366ca" providerId="ADAL" clId="{8624C49C-617D-43F0-9386-A4760C12DF0F}" dt="2020-06-29T14:38:07.183" v="184" actId="478"/>
          <ac:spMkLst>
            <pc:docMk/>
            <pc:sldMk cId="805783269" sldId="1748"/>
            <ac:spMk id="4" creationId="{198FDC5B-04C6-46CE-B1F2-2CB3A5A6BB2E}"/>
          </ac:spMkLst>
        </pc:spChg>
        <pc:picChg chg="add mod">
          <ac:chgData name="Connie Braun" userId="2fcdbe9b-c9a3-46a9-b61f-e0d6d24366ca" providerId="ADAL" clId="{8624C49C-617D-43F0-9386-A4760C12DF0F}" dt="2020-06-29T14:38:50.594" v="206" actId="1440"/>
          <ac:picMkLst>
            <pc:docMk/>
            <pc:sldMk cId="805783269" sldId="1748"/>
            <ac:picMk id="5" creationId="{5E5DA7F3-E783-465F-9DE5-99EA9A9467B1}"/>
          </ac:picMkLst>
        </pc:picChg>
        <pc:picChg chg="add mod">
          <ac:chgData name="Connie Braun" userId="2fcdbe9b-c9a3-46a9-b61f-e0d6d24366ca" providerId="ADAL" clId="{8624C49C-617D-43F0-9386-A4760C12DF0F}" dt="2020-06-29T14:39:18.654" v="216" actId="1440"/>
          <ac:picMkLst>
            <pc:docMk/>
            <pc:sldMk cId="805783269" sldId="1748"/>
            <ac:picMk id="6" creationId="{6CC09D17-0D47-49DA-BB51-EA45A2342817}"/>
          </ac:picMkLst>
        </pc:picChg>
      </pc:sldChg>
      <pc:sldChg chg="addSp delSp modSp modNotesTx">
        <pc:chgData name="Connie Braun" userId="2fcdbe9b-c9a3-46a9-b61f-e0d6d24366ca" providerId="ADAL" clId="{8624C49C-617D-43F0-9386-A4760C12DF0F}" dt="2020-06-29T14:54:39.230" v="1018" actId="20577"/>
        <pc:sldMkLst>
          <pc:docMk/>
          <pc:sldMk cId="1711180053" sldId="1749"/>
        </pc:sldMkLst>
        <pc:spChg chg="mod">
          <ac:chgData name="Connie Braun" userId="2fcdbe9b-c9a3-46a9-b61f-e0d6d24366ca" providerId="ADAL" clId="{8624C49C-617D-43F0-9386-A4760C12DF0F}" dt="2020-06-29T14:45:35.959" v="486" actId="20577"/>
          <ac:spMkLst>
            <pc:docMk/>
            <pc:sldMk cId="1711180053" sldId="1749"/>
            <ac:spMk id="3" creationId="{4873DD7D-29CD-420D-90B1-301F70CF889F}"/>
          </ac:spMkLst>
        </pc:spChg>
        <pc:spChg chg="del">
          <ac:chgData name="Connie Braun" userId="2fcdbe9b-c9a3-46a9-b61f-e0d6d24366ca" providerId="ADAL" clId="{8624C49C-617D-43F0-9386-A4760C12DF0F}" dt="2020-06-29T14:47:03.924" v="487" actId="478"/>
          <ac:spMkLst>
            <pc:docMk/>
            <pc:sldMk cId="1711180053" sldId="1749"/>
            <ac:spMk id="4" creationId="{198FDC5B-04C6-46CE-B1F2-2CB3A5A6BB2E}"/>
          </ac:spMkLst>
        </pc:spChg>
        <pc:picChg chg="add mod">
          <ac:chgData name="Connie Braun" userId="2fcdbe9b-c9a3-46a9-b61f-e0d6d24366ca" providerId="ADAL" clId="{8624C49C-617D-43F0-9386-A4760C12DF0F}" dt="2020-06-29T14:47:15.908" v="497" actId="1440"/>
          <ac:picMkLst>
            <pc:docMk/>
            <pc:sldMk cId="1711180053" sldId="1749"/>
            <ac:picMk id="5" creationId="{442967C6-4F80-488C-989F-E80183F63582}"/>
          </ac:picMkLst>
        </pc:picChg>
      </pc:sldChg>
      <pc:sldChg chg="addSp delSp modSp modNotesTx">
        <pc:chgData name="Connie Braun" userId="2fcdbe9b-c9a3-46a9-b61f-e0d6d24366ca" providerId="ADAL" clId="{8624C49C-617D-43F0-9386-A4760C12DF0F}" dt="2020-06-29T14:55:06.163" v="1035" actId="20577"/>
        <pc:sldMkLst>
          <pc:docMk/>
          <pc:sldMk cId="3679888011" sldId="1750"/>
        </pc:sldMkLst>
        <pc:spChg chg="mod">
          <ac:chgData name="Connie Braun" userId="2fcdbe9b-c9a3-46a9-b61f-e0d6d24366ca" providerId="ADAL" clId="{8624C49C-617D-43F0-9386-A4760C12DF0F}" dt="2020-06-29T14:49:11.826" v="671" actId="20577"/>
          <ac:spMkLst>
            <pc:docMk/>
            <pc:sldMk cId="3679888011" sldId="1750"/>
            <ac:spMk id="3" creationId="{4873DD7D-29CD-420D-90B1-301F70CF889F}"/>
          </ac:spMkLst>
        </pc:spChg>
        <pc:spChg chg="del">
          <ac:chgData name="Connie Braun" userId="2fcdbe9b-c9a3-46a9-b61f-e0d6d24366ca" providerId="ADAL" clId="{8624C49C-617D-43F0-9386-A4760C12DF0F}" dt="2020-06-29T14:49:40.559" v="672" actId="478"/>
          <ac:spMkLst>
            <pc:docMk/>
            <pc:sldMk cId="3679888011" sldId="1750"/>
            <ac:spMk id="4" creationId="{198FDC5B-04C6-46CE-B1F2-2CB3A5A6BB2E}"/>
          </ac:spMkLst>
        </pc:spChg>
        <pc:picChg chg="add mod">
          <ac:chgData name="Connie Braun" userId="2fcdbe9b-c9a3-46a9-b61f-e0d6d24366ca" providerId="ADAL" clId="{8624C49C-617D-43F0-9386-A4760C12DF0F}" dt="2020-06-29T14:52:22.628" v="865" actId="1440"/>
          <ac:picMkLst>
            <pc:docMk/>
            <pc:sldMk cId="3679888011" sldId="1750"/>
            <ac:picMk id="5" creationId="{942660E3-5435-449E-97D0-149245B89608}"/>
          </ac:picMkLst>
        </pc:picChg>
      </pc:sldChg>
      <pc:sldChg chg="addSp delSp modSp add ord modNotesTx">
        <pc:chgData name="Connie Braun" userId="2fcdbe9b-c9a3-46a9-b61f-e0d6d24366ca" providerId="ADAL" clId="{8624C49C-617D-43F0-9386-A4760C12DF0F}" dt="2020-06-29T18:11:04.623" v="6900" actId="20577"/>
        <pc:sldMkLst>
          <pc:docMk/>
          <pc:sldMk cId="323321676" sldId="1751"/>
        </pc:sldMkLst>
        <pc:spChg chg="mod">
          <ac:chgData name="Connie Braun" userId="2fcdbe9b-c9a3-46a9-b61f-e0d6d24366ca" providerId="ADAL" clId="{8624C49C-617D-43F0-9386-A4760C12DF0F}" dt="2020-06-29T15:01:55.699" v="1161" actId="20577"/>
          <ac:spMkLst>
            <pc:docMk/>
            <pc:sldMk cId="323321676" sldId="1751"/>
            <ac:spMk id="3" creationId="{4873DD7D-29CD-420D-90B1-301F70CF889F}"/>
          </ac:spMkLst>
        </pc:spChg>
        <pc:spChg chg="del">
          <ac:chgData name="Connie Braun" userId="2fcdbe9b-c9a3-46a9-b61f-e0d6d24366ca" providerId="ADAL" clId="{8624C49C-617D-43F0-9386-A4760C12DF0F}" dt="2020-06-29T15:03:00.540" v="1162" actId="478"/>
          <ac:spMkLst>
            <pc:docMk/>
            <pc:sldMk cId="323321676" sldId="1751"/>
            <ac:spMk id="4" creationId="{198FDC5B-04C6-46CE-B1F2-2CB3A5A6BB2E}"/>
          </ac:spMkLst>
        </pc:spChg>
        <pc:picChg chg="add mod">
          <ac:chgData name="Connie Braun" userId="2fcdbe9b-c9a3-46a9-b61f-e0d6d24366ca" providerId="ADAL" clId="{8624C49C-617D-43F0-9386-A4760C12DF0F}" dt="2020-06-29T15:03:23.149" v="1167" actId="1440"/>
          <ac:picMkLst>
            <pc:docMk/>
            <pc:sldMk cId="323321676" sldId="1751"/>
            <ac:picMk id="5" creationId="{C67D1198-2E14-499C-A2AC-3DFC59482FCB}"/>
          </ac:picMkLst>
        </pc:picChg>
      </pc:sldChg>
      <pc:sldChg chg="del">
        <pc:chgData name="Connie Braun" userId="2fcdbe9b-c9a3-46a9-b61f-e0d6d24366ca" providerId="ADAL" clId="{8624C49C-617D-43F0-9386-A4760C12DF0F}" dt="2020-06-29T14:56:43.717" v="1080" actId="2696"/>
        <pc:sldMkLst>
          <pc:docMk/>
          <pc:sldMk cId="2820179800" sldId="1751"/>
        </pc:sldMkLst>
      </pc:sldChg>
      <pc:sldChg chg="addSp delSp modSp add del ord">
        <pc:chgData name="Connie Braun" userId="2fcdbe9b-c9a3-46a9-b61f-e0d6d24366ca" providerId="ADAL" clId="{8624C49C-617D-43F0-9386-A4760C12DF0F}" dt="2020-06-29T15:26:02.421" v="1424" actId="2696"/>
        <pc:sldMkLst>
          <pc:docMk/>
          <pc:sldMk cId="2277301770" sldId="1752"/>
        </pc:sldMkLst>
        <pc:spChg chg="mod">
          <ac:chgData name="Connie Braun" userId="2fcdbe9b-c9a3-46a9-b61f-e0d6d24366ca" providerId="ADAL" clId="{8624C49C-617D-43F0-9386-A4760C12DF0F}" dt="2020-06-29T15:12:01.579" v="1212" actId="20577"/>
          <ac:spMkLst>
            <pc:docMk/>
            <pc:sldMk cId="2277301770" sldId="1752"/>
            <ac:spMk id="3" creationId="{4873DD7D-29CD-420D-90B1-301F70CF889F}"/>
          </ac:spMkLst>
        </pc:spChg>
        <pc:spChg chg="add del">
          <ac:chgData name="Connie Braun" userId="2fcdbe9b-c9a3-46a9-b61f-e0d6d24366ca" providerId="ADAL" clId="{8624C49C-617D-43F0-9386-A4760C12DF0F}" dt="2020-06-29T15:12:21.539" v="1215" actId="478"/>
          <ac:spMkLst>
            <pc:docMk/>
            <pc:sldMk cId="2277301770" sldId="1752"/>
            <ac:spMk id="4" creationId="{198FDC5B-04C6-46CE-B1F2-2CB3A5A6BB2E}"/>
          </ac:spMkLst>
        </pc:spChg>
        <pc:spChg chg="add mod">
          <ac:chgData name="Connie Braun" userId="2fcdbe9b-c9a3-46a9-b61f-e0d6d24366ca" providerId="ADAL" clId="{8624C49C-617D-43F0-9386-A4760C12DF0F}" dt="2020-06-29T15:14:11.639" v="1225" actId="20577"/>
          <ac:spMkLst>
            <pc:docMk/>
            <pc:sldMk cId="2277301770" sldId="1752"/>
            <ac:spMk id="6" creationId="{A049CC6A-0B65-4134-BCA0-495B679F4AFC}"/>
          </ac:spMkLst>
        </pc:spChg>
        <pc:spChg chg="add mod">
          <ac:chgData name="Connie Braun" userId="2fcdbe9b-c9a3-46a9-b61f-e0d6d24366ca" providerId="ADAL" clId="{8624C49C-617D-43F0-9386-A4760C12DF0F}" dt="2020-06-29T15:13:40.704" v="1222" actId="208"/>
          <ac:spMkLst>
            <pc:docMk/>
            <pc:sldMk cId="2277301770" sldId="1752"/>
            <ac:spMk id="7" creationId="{8254D52C-8538-4920-BBF1-C4F58139AEA8}"/>
          </ac:spMkLst>
        </pc:spChg>
        <pc:spChg chg="add mod">
          <ac:chgData name="Connie Braun" userId="2fcdbe9b-c9a3-46a9-b61f-e0d6d24366ca" providerId="ADAL" clId="{8624C49C-617D-43F0-9386-A4760C12DF0F}" dt="2020-06-29T15:13:30.506" v="1220" actId="208"/>
          <ac:spMkLst>
            <pc:docMk/>
            <pc:sldMk cId="2277301770" sldId="1752"/>
            <ac:spMk id="8" creationId="{AA9A38B8-9434-429D-A75E-D5F0F461CEDF}"/>
          </ac:spMkLst>
        </pc:spChg>
        <pc:spChg chg="add mod">
          <ac:chgData name="Connie Braun" userId="2fcdbe9b-c9a3-46a9-b61f-e0d6d24366ca" providerId="ADAL" clId="{8624C49C-617D-43F0-9386-A4760C12DF0F}" dt="2020-06-29T15:13:05.556" v="1218" actId="208"/>
          <ac:spMkLst>
            <pc:docMk/>
            <pc:sldMk cId="2277301770" sldId="1752"/>
            <ac:spMk id="9" creationId="{8F649406-1E44-4F3B-A790-939802DCFAAC}"/>
          </ac:spMkLst>
        </pc:spChg>
        <pc:picChg chg="add del mod">
          <ac:chgData name="Connie Braun" userId="2fcdbe9b-c9a3-46a9-b61f-e0d6d24366ca" providerId="ADAL" clId="{8624C49C-617D-43F0-9386-A4760C12DF0F}" dt="2020-06-29T15:12:17.517" v="1214"/>
          <ac:picMkLst>
            <pc:docMk/>
            <pc:sldMk cId="2277301770" sldId="1752"/>
            <ac:picMk id="5" creationId="{7CCA06F1-C9BD-43B8-BB40-22CE687CDFB0}"/>
          </ac:picMkLst>
        </pc:picChg>
        <pc:cxnChg chg="add">
          <ac:chgData name="Connie Braun" userId="2fcdbe9b-c9a3-46a9-b61f-e0d6d24366ca" providerId="ADAL" clId="{8624C49C-617D-43F0-9386-A4760C12DF0F}" dt="2020-06-29T15:12:31.416" v="1216"/>
          <ac:cxnSpMkLst>
            <pc:docMk/>
            <pc:sldMk cId="2277301770" sldId="1752"/>
            <ac:cxnSpMk id="10" creationId="{48FA8F32-9B08-482F-90B6-51DD093A3C26}"/>
          </ac:cxnSpMkLst>
        </pc:cxnChg>
        <pc:cxnChg chg="add">
          <ac:chgData name="Connie Braun" userId="2fcdbe9b-c9a3-46a9-b61f-e0d6d24366ca" providerId="ADAL" clId="{8624C49C-617D-43F0-9386-A4760C12DF0F}" dt="2020-06-29T15:12:31.416" v="1216"/>
          <ac:cxnSpMkLst>
            <pc:docMk/>
            <pc:sldMk cId="2277301770" sldId="1752"/>
            <ac:cxnSpMk id="11" creationId="{8C1357AB-DF23-4EC3-94D5-B339F7518D6D}"/>
          </ac:cxnSpMkLst>
        </pc:cxnChg>
      </pc:sldChg>
      <pc:sldChg chg="del">
        <pc:chgData name="Connie Braun" userId="2fcdbe9b-c9a3-46a9-b61f-e0d6d24366ca" providerId="ADAL" clId="{8624C49C-617D-43F0-9386-A4760C12DF0F}" dt="2020-06-29T14:56:43.731" v="1081" actId="2696"/>
        <pc:sldMkLst>
          <pc:docMk/>
          <pc:sldMk cId="3445314172" sldId="1752"/>
        </pc:sldMkLst>
      </pc:sldChg>
      <pc:sldChg chg="modNotes">
        <pc:chgData name="Connie Braun" userId="2fcdbe9b-c9a3-46a9-b61f-e0d6d24366ca" providerId="ADAL" clId="{8624C49C-617D-43F0-9386-A4760C12DF0F}" dt="2020-06-29T14:35:45.293" v="76" actId="14100"/>
        <pc:sldMkLst>
          <pc:docMk/>
          <pc:sldMk cId="2293366115" sldId="1753"/>
        </pc:sldMkLst>
      </pc:sldChg>
      <pc:sldChg chg="addSp delSp modSp add ord modNotesTx">
        <pc:chgData name="Connie Braun" userId="2fcdbe9b-c9a3-46a9-b61f-e0d6d24366ca" providerId="ADAL" clId="{8624C49C-617D-43F0-9386-A4760C12DF0F}" dt="2020-06-29T15:30:25.398" v="1511" actId="20577"/>
        <pc:sldMkLst>
          <pc:docMk/>
          <pc:sldMk cId="107912887" sldId="1754"/>
        </pc:sldMkLst>
        <pc:spChg chg="mod">
          <ac:chgData name="Connie Braun" userId="2fcdbe9b-c9a3-46a9-b61f-e0d6d24366ca" providerId="ADAL" clId="{8624C49C-617D-43F0-9386-A4760C12DF0F}" dt="2020-06-29T15:14:44.982" v="1232"/>
          <ac:spMkLst>
            <pc:docMk/>
            <pc:sldMk cId="107912887" sldId="1754"/>
            <ac:spMk id="3" creationId="{4873DD7D-29CD-420D-90B1-301F70CF889F}"/>
          </ac:spMkLst>
        </pc:spChg>
        <pc:spChg chg="del">
          <ac:chgData name="Connie Braun" userId="2fcdbe9b-c9a3-46a9-b61f-e0d6d24366ca" providerId="ADAL" clId="{8624C49C-617D-43F0-9386-A4760C12DF0F}" dt="2020-06-29T15:19:35.805" v="1233" actId="1032"/>
          <ac:spMkLst>
            <pc:docMk/>
            <pc:sldMk cId="107912887" sldId="1754"/>
            <ac:spMk id="4" creationId="{198FDC5B-04C6-46CE-B1F2-2CB3A5A6BB2E}"/>
          </ac:spMkLst>
        </pc:spChg>
        <pc:spChg chg="add del mod">
          <ac:chgData name="Connie Braun" userId="2fcdbe9b-c9a3-46a9-b61f-e0d6d24366ca" providerId="ADAL" clId="{8624C49C-617D-43F0-9386-A4760C12DF0F}" dt="2020-06-29T15:19:42.073" v="1235" actId="478"/>
          <ac:spMkLst>
            <pc:docMk/>
            <pc:sldMk cId="107912887" sldId="1754"/>
            <ac:spMk id="6" creationId="{E6DE195B-18BF-4F0E-A429-39EA1F2488E4}"/>
          </ac:spMkLst>
        </pc:spChg>
        <pc:graphicFrameChg chg="add del mod">
          <ac:chgData name="Connie Braun" userId="2fcdbe9b-c9a3-46a9-b61f-e0d6d24366ca" providerId="ADAL" clId="{8624C49C-617D-43F0-9386-A4760C12DF0F}" dt="2020-06-29T15:27:35.036" v="1483"/>
          <ac:graphicFrameMkLst>
            <pc:docMk/>
            <pc:sldMk cId="107912887" sldId="1754"/>
            <ac:graphicFrameMk id="5" creationId="{B067692F-F392-4DA0-BD33-13358BAF0E31}"/>
          </ac:graphicFrameMkLst>
        </pc:graphicFrameChg>
      </pc:sldChg>
      <pc:sldChg chg="add">
        <pc:chgData name="Connie Braun" userId="2fcdbe9b-c9a3-46a9-b61f-e0d6d24366ca" providerId="ADAL" clId="{8624C49C-617D-43F0-9386-A4760C12DF0F}" dt="2020-06-29T14:57:34.664" v="1144"/>
        <pc:sldMkLst>
          <pc:docMk/>
          <pc:sldMk cId="2657099502" sldId="1755"/>
        </pc:sldMkLst>
      </pc:sldChg>
      <pc:sldChg chg="addSp delSp modSp add modNotesTx">
        <pc:chgData name="Connie Braun" userId="2fcdbe9b-c9a3-46a9-b61f-e0d6d24366ca" providerId="ADAL" clId="{8624C49C-617D-43F0-9386-A4760C12DF0F}" dt="2020-06-29T16:06:31.626" v="2967" actId="20577"/>
        <pc:sldMkLst>
          <pc:docMk/>
          <pc:sldMk cId="4013925762" sldId="1756"/>
        </pc:sldMkLst>
        <pc:spChg chg="mod">
          <ac:chgData name="Connie Braun" userId="2fcdbe9b-c9a3-46a9-b61f-e0d6d24366ca" providerId="ADAL" clId="{8624C49C-617D-43F0-9386-A4760C12DF0F}" dt="2020-06-29T15:50:16.527" v="1928" actId="5793"/>
          <ac:spMkLst>
            <pc:docMk/>
            <pc:sldMk cId="4013925762" sldId="1756"/>
            <ac:spMk id="3" creationId="{4873DD7D-29CD-420D-90B1-301F70CF889F}"/>
          </ac:spMkLst>
        </pc:spChg>
        <pc:spChg chg="del">
          <ac:chgData name="Connie Braun" userId="2fcdbe9b-c9a3-46a9-b61f-e0d6d24366ca" providerId="ADAL" clId="{8624C49C-617D-43F0-9386-A4760C12DF0F}" dt="2020-06-29T15:50:55.138" v="1929" actId="478"/>
          <ac:spMkLst>
            <pc:docMk/>
            <pc:sldMk cId="4013925762" sldId="1756"/>
            <ac:spMk id="4" creationId="{198FDC5B-04C6-46CE-B1F2-2CB3A5A6BB2E}"/>
          </ac:spMkLst>
        </pc:spChg>
        <pc:picChg chg="add mod">
          <ac:chgData name="Connie Braun" userId="2fcdbe9b-c9a3-46a9-b61f-e0d6d24366ca" providerId="ADAL" clId="{8624C49C-617D-43F0-9386-A4760C12DF0F}" dt="2020-06-29T15:51:07.526" v="1939" actId="1440"/>
          <ac:picMkLst>
            <pc:docMk/>
            <pc:sldMk cId="4013925762" sldId="1756"/>
            <ac:picMk id="5" creationId="{FBD07EF1-4B82-48D1-B1A9-7BEEB17CC89B}"/>
          </ac:picMkLst>
        </pc:picChg>
      </pc:sldChg>
      <pc:sldChg chg="addSp delSp modSp add modNotesTx">
        <pc:chgData name="Connie Braun" userId="2fcdbe9b-c9a3-46a9-b61f-e0d6d24366ca" providerId="ADAL" clId="{8624C49C-617D-43F0-9386-A4760C12DF0F}" dt="2020-06-29T16:19:42.225" v="3610" actId="20577"/>
        <pc:sldMkLst>
          <pc:docMk/>
          <pc:sldMk cId="3374599127" sldId="1757"/>
        </pc:sldMkLst>
        <pc:spChg chg="mod">
          <ac:chgData name="Connie Braun" userId="2fcdbe9b-c9a3-46a9-b61f-e0d6d24366ca" providerId="ADAL" clId="{8624C49C-617D-43F0-9386-A4760C12DF0F}" dt="2020-06-29T16:07:07.277" v="2998" actId="5793"/>
          <ac:spMkLst>
            <pc:docMk/>
            <pc:sldMk cId="3374599127" sldId="1757"/>
            <ac:spMk id="3" creationId="{4873DD7D-29CD-420D-90B1-301F70CF889F}"/>
          </ac:spMkLst>
        </pc:spChg>
        <pc:spChg chg="del">
          <ac:chgData name="Connie Braun" userId="2fcdbe9b-c9a3-46a9-b61f-e0d6d24366ca" providerId="ADAL" clId="{8624C49C-617D-43F0-9386-A4760C12DF0F}" dt="2020-06-29T16:11:14.845" v="2999" actId="478"/>
          <ac:spMkLst>
            <pc:docMk/>
            <pc:sldMk cId="3374599127" sldId="1757"/>
            <ac:spMk id="4" creationId="{198FDC5B-04C6-46CE-B1F2-2CB3A5A6BB2E}"/>
          </ac:spMkLst>
        </pc:spChg>
        <pc:picChg chg="add mod">
          <ac:chgData name="Connie Braun" userId="2fcdbe9b-c9a3-46a9-b61f-e0d6d24366ca" providerId="ADAL" clId="{8624C49C-617D-43F0-9386-A4760C12DF0F}" dt="2020-06-29T16:11:29.871" v="3009" actId="1440"/>
          <ac:picMkLst>
            <pc:docMk/>
            <pc:sldMk cId="3374599127" sldId="1757"/>
            <ac:picMk id="5" creationId="{85FF7DD9-9C84-477E-8A77-42F2AAE3ABEC}"/>
          </ac:picMkLst>
        </pc:picChg>
      </pc:sldChg>
      <pc:sldChg chg="addSp delSp modSp add ord modNotesTx">
        <pc:chgData name="Connie Braun" userId="2fcdbe9b-c9a3-46a9-b61f-e0d6d24366ca" providerId="ADAL" clId="{8624C49C-617D-43F0-9386-A4760C12DF0F}" dt="2020-06-29T16:57:28.816" v="5558" actId="20577"/>
        <pc:sldMkLst>
          <pc:docMk/>
          <pc:sldMk cId="366430181" sldId="1758"/>
        </pc:sldMkLst>
        <pc:spChg chg="mod">
          <ac:chgData name="Connie Braun" userId="2fcdbe9b-c9a3-46a9-b61f-e0d6d24366ca" providerId="ADAL" clId="{8624C49C-617D-43F0-9386-A4760C12DF0F}" dt="2020-06-29T16:45:28.150" v="4836" actId="20577"/>
          <ac:spMkLst>
            <pc:docMk/>
            <pc:sldMk cId="366430181" sldId="1758"/>
            <ac:spMk id="3" creationId="{4873DD7D-29CD-420D-90B1-301F70CF889F}"/>
          </ac:spMkLst>
        </pc:spChg>
        <pc:spChg chg="del">
          <ac:chgData name="Connie Braun" userId="2fcdbe9b-c9a3-46a9-b61f-e0d6d24366ca" providerId="ADAL" clId="{8624C49C-617D-43F0-9386-A4760C12DF0F}" dt="2020-06-29T16:45:33.319" v="4837" actId="478"/>
          <ac:spMkLst>
            <pc:docMk/>
            <pc:sldMk cId="366430181" sldId="1758"/>
            <ac:spMk id="4" creationId="{198FDC5B-04C6-46CE-B1F2-2CB3A5A6BB2E}"/>
          </ac:spMkLst>
        </pc:spChg>
        <pc:picChg chg="add mod">
          <ac:chgData name="Connie Braun" userId="2fcdbe9b-c9a3-46a9-b61f-e0d6d24366ca" providerId="ADAL" clId="{8624C49C-617D-43F0-9386-A4760C12DF0F}" dt="2020-06-29T16:47:34.166" v="4976" actId="1037"/>
          <ac:picMkLst>
            <pc:docMk/>
            <pc:sldMk cId="366430181" sldId="1758"/>
            <ac:picMk id="5" creationId="{DE131671-A4FD-4C04-80B7-BDF4F67D57E7}"/>
          </ac:picMkLst>
        </pc:picChg>
        <pc:picChg chg="add mod">
          <ac:chgData name="Connie Braun" userId="2fcdbe9b-c9a3-46a9-b61f-e0d6d24366ca" providerId="ADAL" clId="{8624C49C-617D-43F0-9386-A4760C12DF0F}" dt="2020-06-29T16:48:27.849" v="5025" actId="1440"/>
          <ac:picMkLst>
            <pc:docMk/>
            <pc:sldMk cId="366430181" sldId="1758"/>
            <ac:picMk id="6" creationId="{EB4B2768-49DA-4C2D-B480-C40D6C9E7D10}"/>
          </ac:picMkLst>
        </pc:picChg>
      </pc:sldChg>
      <pc:sldChg chg="addSp delSp modSp add ord modNotesTx">
        <pc:chgData name="Connie Braun" userId="2fcdbe9b-c9a3-46a9-b61f-e0d6d24366ca" providerId="ADAL" clId="{8624C49C-617D-43F0-9386-A4760C12DF0F}" dt="2020-06-29T17:06:42.813" v="5873" actId="20577"/>
        <pc:sldMkLst>
          <pc:docMk/>
          <pc:sldMk cId="3785408053" sldId="1759"/>
        </pc:sldMkLst>
        <pc:spChg chg="mod">
          <ac:chgData name="Connie Braun" userId="2fcdbe9b-c9a3-46a9-b61f-e0d6d24366ca" providerId="ADAL" clId="{8624C49C-617D-43F0-9386-A4760C12DF0F}" dt="2020-06-29T16:58:21.449" v="5566" actId="20577"/>
          <ac:spMkLst>
            <pc:docMk/>
            <pc:sldMk cId="3785408053" sldId="1759"/>
            <ac:spMk id="3" creationId="{4873DD7D-29CD-420D-90B1-301F70CF889F}"/>
          </ac:spMkLst>
        </pc:spChg>
        <pc:spChg chg="del">
          <ac:chgData name="Connie Braun" userId="2fcdbe9b-c9a3-46a9-b61f-e0d6d24366ca" providerId="ADAL" clId="{8624C49C-617D-43F0-9386-A4760C12DF0F}" dt="2020-06-29T16:58:26.518" v="5567" actId="478"/>
          <ac:spMkLst>
            <pc:docMk/>
            <pc:sldMk cId="3785408053" sldId="1759"/>
            <ac:spMk id="4" creationId="{198FDC5B-04C6-46CE-B1F2-2CB3A5A6BB2E}"/>
          </ac:spMkLst>
        </pc:spChg>
        <pc:picChg chg="add mod">
          <ac:chgData name="Connie Braun" userId="2fcdbe9b-c9a3-46a9-b61f-e0d6d24366ca" providerId="ADAL" clId="{8624C49C-617D-43F0-9386-A4760C12DF0F}" dt="2020-06-29T16:59:04.205" v="5571" actId="1440"/>
          <ac:picMkLst>
            <pc:docMk/>
            <pc:sldMk cId="3785408053" sldId="1759"/>
            <ac:picMk id="5" creationId="{C0D9D020-30E6-4C9C-8A7B-2F1C31C897F8}"/>
          </ac:picMkLst>
        </pc:picChg>
        <pc:picChg chg="add mod">
          <ac:chgData name="Connie Braun" userId="2fcdbe9b-c9a3-46a9-b61f-e0d6d24366ca" providerId="ADAL" clId="{8624C49C-617D-43F0-9386-A4760C12DF0F}" dt="2020-06-29T17:00:40.361" v="5586" actId="1076"/>
          <ac:picMkLst>
            <pc:docMk/>
            <pc:sldMk cId="3785408053" sldId="1759"/>
            <ac:picMk id="6" creationId="{C1CB271B-6C98-4ED3-A5F2-1477D7D61F60}"/>
          </ac:picMkLst>
        </pc:picChg>
        <pc:picChg chg="add mod">
          <ac:chgData name="Connie Braun" userId="2fcdbe9b-c9a3-46a9-b61f-e0d6d24366ca" providerId="ADAL" clId="{8624C49C-617D-43F0-9386-A4760C12DF0F}" dt="2020-06-29T17:00:43.133" v="5587" actId="1076"/>
          <ac:picMkLst>
            <pc:docMk/>
            <pc:sldMk cId="3785408053" sldId="1759"/>
            <ac:picMk id="7" creationId="{44AFA077-C4FC-494F-94BB-280E70785775}"/>
          </ac:picMkLst>
        </pc:picChg>
      </pc:sldChg>
      <pc:sldChg chg="addSp delSp modSp add modNotesTx">
        <pc:chgData name="Connie Braun" userId="2fcdbe9b-c9a3-46a9-b61f-e0d6d24366ca" providerId="ADAL" clId="{8624C49C-617D-43F0-9386-A4760C12DF0F}" dt="2020-06-29T16:24:36.460" v="3913" actId="20577"/>
        <pc:sldMkLst>
          <pc:docMk/>
          <pc:sldMk cId="679826122" sldId="1760"/>
        </pc:sldMkLst>
        <pc:spChg chg="mod">
          <ac:chgData name="Connie Braun" userId="2fcdbe9b-c9a3-46a9-b61f-e0d6d24366ca" providerId="ADAL" clId="{8624C49C-617D-43F0-9386-A4760C12DF0F}" dt="2020-06-29T16:20:13.164" v="3638" actId="5793"/>
          <ac:spMkLst>
            <pc:docMk/>
            <pc:sldMk cId="679826122" sldId="1760"/>
            <ac:spMk id="3" creationId="{4873DD7D-29CD-420D-90B1-301F70CF889F}"/>
          </ac:spMkLst>
        </pc:spChg>
        <pc:spChg chg="del">
          <ac:chgData name="Connie Braun" userId="2fcdbe9b-c9a3-46a9-b61f-e0d6d24366ca" providerId="ADAL" clId="{8624C49C-617D-43F0-9386-A4760C12DF0F}" dt="2020-06-29T16:21:32.212" v="3717" actId="478"/>
          <ac:spMkLst>
            <pc:docMk/>
            <pc:sldMk cId="679826122" sldId="1760"/>
            <ac:spMk id="4" creationId="{198FDC5B-04C6-46CE-B1F2-2CB3A5A6BB2E}"/>
          </ac:spMkLst>
        </pc:spChg>
        <pc:picChg chg="add mod">
          <ac:chgData name="Connie Braun" userId="2fcdbe9b-c9a3-46a9-b61f-e0d6d24366ca" providerId="ADAL" clId="{8624C49C-617D-43F0-9386-A4760C12DF0F}" dt="2020-06-29T16:22:12.779" v="3727" actId="1440"/>
          <ac:picMkLst>
            <pc:docMk/>
            <pc:sldMk cId="679826122" sldId="1760"/>
            <ac:picMk id="5" creationId="{29D2B71B-7898-4DB4-80FB-015812283C33}"/>
          </ac:picMkLst>
        </pc:picChg>
      </pc:sldChg>
      <pc:sldChg chg="addSp delSp modSp add modNotesTx">
        <pc:chgData name="Connie Braun" userId="2fcdbe9b-c9a3-46a9-b61f-e0d6d24366ca" providerId="ADAL" clId="{8624C49C-617D-43F0-9386-A4760C12DF0F}" dt="2020-06-29T16:36:31.935" v="4583" actId="20577"/>
        <pc:sldMkLst>
          <pc:docMk/>
          <pc:sldMk cId="335961216" sldId="1761"/>
        </pc:sldMkLst>
        <pc:spChg chg="mod">
          <ac:chgData name="Connie Braun" userId="2fcdbe9b-c9a3-46a9-b61f-e0d6d24366ca" providerId="ADAL" clId="{8624C49C-617D-43F0-9386-A4760C12DF0F}" dt="2020-06-29T16:28:34.475" v="4065" actId="6549"/>
          <ac:spMkLst>
            <pc:docMk/>
            <pc:sldMk cId="335961216" sldId="1761"/>
            <ac:spMk id="3" creationId="{4873DD7D-29CD-420D-90B1-301F70CF889F}"/>
          </ac:spMkLst>
        </pc:spChg>
        <pc:spChg chg="del">
          <ac:chgData name="Connie Braun" userId="2fcdbe9b-c9a3-46a9-b61f-e0d6d24366ca" providerId="ADAL" clId="{8624C49C-617D-43F0-9386-A4760C12DF0F}" dt="2020-06-29T16:28:39.624" v="4066" actId="478"/>
          <ac:spMkLst>
            <pc:docMk/>
            <pc:sldMk cId="335961216" sldId="1761"/>
            <ac:spMk id="4" creationId="{198FDC5B-04C6-46CE-B1F2-2CB3A5A6BB2E}"/>
          </ac:spMkLst>
        </pc:spChg>
        <pc:picChg chg="add del mod">
          <ac:chgData name="Connie Braun" userId="2fcdbe9b-c9a3-46a9-b61f-e0d6d24366ca" providerId="ADAL" clId="{8624C49C-617D-43F0-9386-A4760C12DF0F}" dt="2020-06-29T16:29:59.528" v="4077" actId="478"/>
          <ac:picMkLst>
            <pc:docMk/>
            <pc:sldMk cId="335961216" sldId="1761"/>
            <ac:picMk id="5" creationId="{63F3586A-D45A-4081-BC0A-45535FAB4DF0}"/>
          </ac:picMkLst>
        </pc:picChg>
        <pc:picChg chg="add mod">
          <ac:chgData name="Connie Braun" userId="2fcdbe9b-c9a3-46a9-b61f-e0d6d24366ca" providerId="ADAL" clId="{8624C49C-617D-43F0-9386-A4760C12DF0F}" dt="2020-06-29T16:31:13.833" v="4136" actId="1036"/>
          <ac:picMkLst>
            <pc:docMk/>
            <pc:sldMk cId="335961216" sldId="1761"/>
            <ac:picMk id="6" creationId="{9D84A123-9C5C-4503-A703-9264CA6450BF}"/>
          </ac:picMkLst>
        </pc:picChg>
      </pc:sldChg>
      <pc:sldChg chg="addSp delSp modSp add ord modNotesTx">
        <pc:chgData name="Connie Braun" userId="2fcdbe9b-c9a3-46a9-b61f-e0d6d24366ca" providerId="ADAL" clId="{8624C49C-617D-43F0-9386-A4760C12DF0F}" dt="2020-06-29T17:03:21.089" v="5673" actId="20577"/>
        <pc:sldMkLst>
          <pc:docMk/>
          <pc:sldMk cId="3901944319" sldId="1762"/>
        </pc:sldMkLst>
        <pc:spChg chg="mod">
          <ac:chgData name="Connie Braun" userId="2fcdbe9b-c9a3-46a9-b61f-e0d6d24366ca" providerId="ADAL" clId="{8624C49C-617D-43F0-9386-A4760C12DF0F}" dt="2020-06-29T16:37:43.267" v="4636" actId="20577"/>
          <ac:spMkLst>
            <pc:docMk/>
            <pc:sldMk cId="3901944319" sldId="1762"/>
            <ac:spMk id="3" creationId="{4873DD7D-29CD-420D-90B1-301F70CF889F}"/>
          </ac:spMkLst>
        </pc:spChg>
        <pc:spChg chg="del">
          <ac:chgData name="Connie Braun" userId="2fcdbe9b-c9a3-46a9-b61f-e0d6d24366ca" providerId="ADAL" clId="{8624C49C-617D-43F0-9386-A4760C12DF0F}" dt="2020-06-29T16:41:16.627" v="4783" actId="478"/>
          <ac:spMkLst>
            <pc:docMk/>
            <pc:sldMk cId="3901944319" sldId="1762"/>
            <ac:spMk id="4" creationId="{198FDC5B-04C6-46CE-B1F2-2CB3A5A6BB2E}"/>
          </ac:spMkLst>
        </pc:spChg>
        <pc:picChg chg="add mod">
          <ac:chgData name="Connie Braun" userId="2fcdbe9b-c9a3-46a9-b61f-e0d6d24366ca" providerId="ADAL" clId="{8624C49C-617D-43F0-9386-A4760C12DF0F}" dt="2020-06-29T16:43:35.284" v="4826" actId="1440"/>
          <ac:picMkLst>
            <pc:docMk/>
            <pc:sldMk cId="3901944319" sldId="1762"/>
            <ac:picMk id="5" creationId="{8B60CD2B-DB0C-4C19-BAD8-B91D3B89A3D3}"/>
          </ac:picMkLst>
        </pc:picChg>
      </pc:sldChg>
      <pc:sldChg chg="addSp delSp modSp add modNotesTx">
        <pc:chgData name="Connie Braun" userId="2fcdbe9b-c9a3-46a9-b61f-e0d6d24366ca" providerId="ADAL" clId="{8624C49C-617D-43F0-9386-A4760C12DF0F}" dt="2020-06-29T17:16:29.922" v="6198" actId="20577"/>
        <pc:sldMkLst>
          <pc:docMk/>
          <pc:sldMk cId="2780233089" sldId="1763"/>
        </pc:sldMkLst>
        <pc:spChg chg="mod">
          <ac:chgData name="Connie Braun" userId="2fcdbe9b-c9a3-46a9-b61f-e0d6d24366ca" providerId="ADAL" clId="{8624C49C-617D-43F0-9386-A4760C12DF0F}" dt="2020-06-29T17:07:52.762" v="5881" actId="20577"/>
          <ac:spMkLst>
            <pc:docMk/>
            <pc:sldMk cId="2780233089" sldId="1763"/>
            <ac:spMk id="3" creationId="{4873DD7D-29CD-420D-90B1-301F70CF889F}"/>
          </ac:spMkLst>
        </pc:spChg>
        <pc:spChg chg="del">
          <ac:chgData name="Connie Braun" userId="2fcdbe9b-c9a3-46a9-b61f-e0d6d24366ca" providerId="ADAL" clId="{8624C49C-617D-43F0-9386-A4760C12DF0F}" dt="2020-06-29T17:07:55.904" v="5882" actId="478"/>
          <ac:spMkLst>
            <pc:docMk/>
            <pc:sldMk cId="2780233089" sldId="1763"/>
            <ac:spMk id="4" creationId="{198FDC5B-04C6-46CE-B1F2-2CB3A5A6BB2E}"/>
          </ac:spMkLst>
        </pc:spChg>
        <pc:picChg chg="add del mod">
          <ac:chgData name="Connie Braun" userId="2fcdbe9b-c9a3-46a9-b61f-e0d6d24366ca" providerId="ADAL" clId="{8624C49C-617D-43F0-9386-A4760C12DF0F}" dt="2020-06-29T17:11:43.253" v="6087" actId="478"/>
          <ac:picMkLst>
            <pc:docMk/>
            <pc:sldMk cId="2780233089" sldId="1763"/>
            <ac:picMk id="5" creationId="{82E8886D-033E-497E-82D3-CF78B6406389}"/>
          </ac:picMkLst>
        </pc:picChg>
        <pc:picChg chg="add mod">
          <ac:chgData name="Connie Braun" userId="2fcdbe9b-c9a3-46a9-b61f-e0d6d24366ca" providerId="ADAL" clId="{8624C49C-617D-43F0-9386-A4760C12DF0F}" dt="2020-06-29T17:13:01.141" v="6096" actId="1076"/>
          <ac:picMkLst>
            <pc:docMk/>
            <pc:sldMk cId="2780233089" sldId="1763"/>
            <ac:picMk id="6" creationId="{F3EDF25A-F8E5-4B94-9C5B-C5416EBD336C}"/>
          </ac:picMkLst>
        </pc:picChg>
        <pc:picChg chg="add mod">
          <ac:chgData name="Connie Braun" userId="2fcdbe9b-c9a3-46a9-b61f-e0d6d24366ca" providerId="ADAL" clId="{8624C49C-617D-43F0-9386-A4760C12DF0F}" dt="2020-06-29T17:13:36.865" v="6102" actId="1440"/>
          <ac:picMkLst>
            <pc:docMk/>
            <pc:sldMk cId="2780233089" sldId="1763"/>
            <ac:picMk id="7" creationId="{4448AAAC-2105-498C-98C0-5119EE4F48ED}"/>
          </ac:picMkLst>
        </pc:picChg>
      </pc:sldChg>
      <pc:sldChg chg="addSp delSp modSp add modNotesTx">
        <pc:chgData name="Connie Braun" userId="2fcdbe9b-c9a3-46a9-b61f-e0d6d24366ca" providerId="ADAL" clId="{8624C49C-617D-43F0-9386-A4760C12DF0F}" dt="2020-06-29T17:29:50.265" v="6439" actId="20577"/>
        <pc:sldMkLst>
          <pc:docMk/>
          <pc:sldMk cId="1516671774" sldId="1764"/>
        </pc:sldMkLst>
        <pc:spChg chg="mod">
          <ac:chgData name="Connie Braun" userId="2fcdbe9b-c9a3-46a9-b61f-e0d6d24366ca" providerId="ADAL" clId="{8624C49C-617D-43F0-9386-A4760C12DF0F}" dt="2020-06-29T17:20:34.353" v="6247" actId="20577"/>
          <ac:spMkLst>
            <pc:docMk/>
            <pc:sldMk cId="1516671774" sldId="1764"/>
            <ac:spMk id="3" creationId="{4873DD7D-29CD-420D-90B1-301F70CF889F}"/>
          </ac:spMkLst>
        </pc:spChg>
        <pc:spChg chg="del">
          <ac:chgData name="Connie Braun" userId="2fcdbe9b-c9a3-46a9-b61f-e0d6d24366ca" providerId="ADAL" clId="{8624C49C-617D-43F0-9386-A4760C12DF0F}" dt="2020-06-29T17:20:59.743" v="6248" actId="478"/>
          <ac:spMkLst>
            <pc:docMk/>
            <pc:sldMk cId="1516671774" sldId="1764"/>
            <ac:spMk id="4" creationId="{198FDC5B-04C6-46CE-B1F2-2CB3A5A6BB2E}"/>
          </ac:spMkLst>
        </pc:spChg>
        <pc:picChg chg="add mod">
          <ac:chgData name="Connie Braun" userId="2fcdbe9b-c9a3-46a9-b61f-e0d6d24366ca" providerId="ADAL" clId="{8624C49C-617D-43F0-9386-A4760C12DF0F}" dt="2020-06-29T17:21:39.669" v="6258" actId="1440"/>
          <ac:picMkLst>
            <pc:docMk/>
            <pc:sldMk cId="1516671774" sldId="1764"/>
            <ac:picMk id="5" creationId="{7BF7525A-F9F3-4763-A50E-F45732C4157A}"/>
          </ac:picMkLst>
        </pc:picChg>
      </pc:sldChg>
      <pc:sldChg chg="addSp delSp modSp add modNotesTx">
        <pc:chgData name="Connie Braun" userId="2fcdbe9b-c9a3-46a9-b61f-e0d6d24366ca" providerId="ADAL" clId="{8624C49C-617D-43F0-9386-A4760C12DF0F}" dt="2020-06-29T17:38:12.498" v="6644" actId="20577"/>
        <pc:sldMkLst>
          <pc:docMk/>
          <pc:sldMk cId="2774551675" sldId="1765"/>
        </pc:sldMkLst>
        <pc:spChg chg="del">
          <ac:chgData name="Connie Braun" userId="2fcdbe9b-c9a3-46a9-b61f-e0d6d24366ca" providerId="ADAL" clId="{8624C49C-617D-43F0-9386-A4760C12DF0F}" dt="2020-06-29T17:31:18.909" v="6440" actId="478"/>
          <ac:spMkLst>
            <pc:docMk/>
            <pc:sldMk cId="2774551675" sldId="1765"/>
            <ac:spMk id="4" creationId="{198FDC5B-04C6-46CE-B1F2-2CB3A5A6BB2E}"/>
          </ac:spMkLst>
        </pc:spChg>
        <pc:picChg chg="add mod">
          <ac:chgData name="Connie Braun" userId="2fcdbe9b-c9a3-46a9-b61f-e0d6d24366ca" providerId="ADAL" clId="{8624C49C-617D-43F0-9386-A4760C12DF0F}" dt="2020-06-29T17:32:17.815" v="6457" actId="1440"/>
          <ac:picMkLst>
            <pc:docMk/>
            <pc:sldMk cId="2774551675" sldId="1765"/>
            <ac:picMk id="5" creationId="{3BE5C61F-BDCC-431D-B338-E45CE32C9A7A}"/>
          </ac:picMkLst>
        </pc:picChg>
      </pc:sldChg>
      <pc:sldChg chg="addSp delSp modSp add modNotesTx">
        <pc:chgData name="Connie Braun" userId="2fcdbe9b-c9a3-46a9-b61f-e0d6d24366ca" providerId="ADAL" clId="{8624C49C-617D-43F0-9386-A4760C12DF0F}" dt="2020-06-29T17:42:20.446" v="6825" actId="20577"/>
        <pc:sldMkLst>
          <pc:docMk/>
          <pc:sldMk cId="484681168" sldId="1766"/>
        </pc:sldMkLst>
        <pc:spChg chg="del">
          <ac:chgData name="Connie Braun" userId="2fcdbe9b-c9a3-46a9-b61f-e0d6d24366ca" providerId="ADAL" clId="{8624C49C-617D-43F0-9386-A4760C12DF0F}" dt="2020-06-29T17:39:09.914" v="6645" actId="478"/>
          <ac:spMkLst>
            <pc:docMk/>
            <pc:sldMk cId="484681168" sldId="1766"/>
            <ac:spMk id="4" creationId="{198FDC5B-04C6-46CE-B1F2-2CB3A5A6BB2E}"/>
          </ac:spMkLst>
        </pc:spChg>
        <pc:picChg chg="add del mod">
          <ac:chgData name="Connie Braun" userId="2fcdbe9b-c9a3-46a9-b61f-e0d6d24366ca" providerId="ADAL" clId="{8624C49C-617D-43F0-9386-A4760C12DF0F}" dt="2020-06-29T17:40:23.979" v="6657" actId="478"/>
          <ac:picMkLst>
            <pc:docMk/>
            <pc:sldMk cId="484681168" sldId="1766"/>
            <ac:picMk id="5" creationId="{6FB8ED0A-3613-41C8-84ED-7F3575EA6A14}"/>
          </ac:picMkLst>
        </pc:picChg>
        <pc:picChg chg="add mod">
          <ac:chgData name="Connie Braun" userId="2fcdbe9b-c9a3-46a9-b61f-e0d6d24366ca" providerId="ADAL" clId="{8624C49C-617D-43F0-9386-A4760C12DF0F}" dt="2020-06-29T17:40:54.512" v="6667" actId="1440"/>
          <ac:picMkLst>
            <pc:docMk/>
            <pc:sldMk cId="484681168" sldId="1766"/>
            <ac:picMk id="6" creationId="{86AB156B-5637-4B73-A33F-10E084034484}"/>
          </ac:picMkLst>
        </pc:picChg>
      </pc:sldChg>
      <pc:sldChg chg="modSp add del">
        <pc:chgData name="Connie Braun" userId="2fcdbe9b-c9a3-46a9-b61f-e0d6d24366ca" providerId="ADAL" clId="{8624C49C-617D-43F0-9386-A4760C12DF0F}" dt="2020-06-29T17:43:11.767" v="6826" actId="2696"/>
        <pc:sldMkLst>
          <pc:docMk/>
          <pc:sldMk cId="2891308082" sldId="1767"/>
        </pc:sldMkLst>
        <pc:spChg chg="mod">
          <ac:chgData name="Connie Braun" userId="2fcdbe9b-c9a3-46a9-b61f-e0d6d24366ca" providerId="ADAL" clId="{8624C49C-617D-43F0-9386-A4760C12DF0F}" dt="2020-06-29T16:45:54.133" v="4851" actId="20577"/>
          <ac:spMkLst>
            <pc:docMk/>
            <pc:sldMk cId="2891308082" sldId="1767"/>
            <ac:spMk id="3" creationId="{4873DD7D-29CD-420D-90B1-301F70CF889F}"/>
          </ac:spMkLst>
        </pc:spChg>
      </pc:sldChg>
    </pc:docChg>
  </pc:docChgLst>
  <pc:docChgLst>
    <pc:chgData name="Connie Braun" userId="2fcdbe9b-c9a3-46a9-b61f-e0d6d24366ca" providerId="ADAL" clId="{EE056983-90E7-4C8E-A41C-651F2CA19CB6}"/>
    <pc:docChg chg="undo custSel addSld delSld modSld sldOrd">
      <pc:chgData name="Connie Braun" userId="2fcdbe9b-c9a3-46a9-b61f-e0d6d24366ca" providerId="ADAL" clId="{EE056983-90E7-4C8E-A41C-651F2CA19CB6}" dt="2020-07-10T14:00:52.112" v="7161" actId="20577"/>
      <pc:docMkLst>
        <pc:docMk/>
      </pc:docMkLst>
      <pc:sldChg chg="modSp modNotesTx">
        <pc:chgData name="Connie Braun" userId="2fcdbe9b-c9a3-46a9-b61f-e0d6d24366ca" providerId="ADAL" clId="{EE056983-90E7-4C8E-A41C-651F2CA19CB6}" dt="2020-06-30T17:38:54.899" v="2679" actId="20577"/>
        <pc:sldMkLst>
          <pc:docMk/>
          <pc:sldMk cId="1254555780" sldId="306"/>
        </pc:sldMkLst>
        <pc:spChg chg="mod">
          <ac:chgData name="Connie Braun" userId="2fcdbe9b-c9a3-46a9-b61f-e0d6d24366ca" providerId="ADAL" clId="{EE056983-90E7-4C8E-A41C-651F2CA19CB6}" dt="2020-06-30T17:38:54.899" v="2679" actId="20577"/>
          <ac:spMkLst>
            <pc:docMk/>
            <pc:sldMk cId="1254555780" sldId="306"/>
            <ac:spMk id="8" creationId="{94018BB8-2232-43A1-BD75-EE7C37E2DA2D}"/>
          </ac:spMkLst>
        </pc:spChg>
      </pc:sldChg>
      <pc:sldChg chg="modSp modNotesTx">
        <pc:chgData name="Connie Braun" userId="2fcdbe9b-c9a3-46a9-b61f-e0d6d24366ca" providerId="ADAL" clId="{EE056983-90E7-4C8E-A41C-651F2CA19CB6}" dt="2020-07-10T12:47:44.429" v="5640" actId="6549"/>
        <pc:sldMkLst>
          <pc:docMk/>
          <pc:sldMk cId="2420454873" sldId="310"/>
        </pc:sldMkLst>
        <pc:spChg chg="mod">
          <ac:chgData name="Connie Braun" userId="2fcdbe9b-c9a3-46a9-b61f-e0d6d24366ca" providerId="ADAL" clId="{EE056983-90E7-4C8E-A41C-651F2CA19CB6}" dt="2020-07-06T12:26:14.300" v="4237" actId="20577"/>
          <ac:spMkLst>
            <pc:docMk/>
            <pc:sldMk cId="2420454873" sldId="310"/>
            <ac:spMk id="5" creationId="{E8A1DDA2-AC00-41D8-9746-AC602EB1E40A}"/>
          </ac:spMkLst>
        </pc:spChg>
      </pc:sldChg>
      <pc:sldChg chg="modSp add modNotesTx">
        <pc:chgData name="Connie Braun" userId="2fcdbe9b-c9a3-46a9-b61f-e0d6d24366ca" providerId="ADAL" clId="{EE056983-90E7-4C8E-A41C-651F2CA19CB6}" dt="2020-07-10T12:18:30.329" v="5074" actId="339"/>
        <pc:sldMkLst>
          <pc:docMk/>
          <pc:sldMk cId="3146376560" sldId="311"/>
        </pc:sldMkLst>
        <pc:spChg chg="mod">
          <ac:chgData name="Connie Braun" userId="2fcdbe9b-c9a3-46a9-b61f-e0d6d24366ca" providerId="ADAL" clId="{EE056983-90E7-4C8E-A41C-651F2CA19CB6}" dt="2020-07-06T12:17:05.616" v="4107" actId="20577"/>
          <ac:spMkLst>
            <pc:docMk/>
            <pc:sldMk cId="3146376560" sldId="311"/>
            <ac:spMk id="3" creationId="{49EEB0D5-2A80-4DE2-99EE-2AA600B93064}"/>
          </ac:spMkLst>
        </pc:spChg>
        <pc:spChg chg="mod">
          <ac:chgData name="Connie Braun" userId="2fcdbe9b-c9a3-46a9-b61f-e0d6d24366ca" providerId="ADAL" clId="{EE056983-90E7-4C8E-A41C-651F2CA19CB6}" dt="2020-07-10T12:18:30.329" v="5074" actId="339"/>
          <ac:spMkLst>
            <pc:docMk/>
            <pc:sldMk cId="3146376560" sldId="311"/>
            <ac:spMk id="5" creationId="{4E2BCDEE-6785-4542-BF95-5A2E29B267EE}"/>
          </ac:spMkLst>
        </pc:spChg>
        <pc:spChg chg="mod">
          <ac:chgData name="Connie Braun" userId="2fcdbe9b-c9a3-46a9-b61f-e0d6d24366ca" providerId="ADAL" clId="{EE056983-90E7-4C8E-A41C-651F2CA19CB6}" dt="2020-07-10T12:18:30.329" v="5074" actId="339"/>
          <ac:spMkLst>
            <pc:docMk/>
            <pc:sldMk cId="3146376560" sldId="311"/>
            <ac:spMk id="6" creationId="{299BCBEB-6D6A-4E02-AF38-0AD42260919E}"/>
          </ac:spMkLst>
        </pc:spChg>
        <pc:spChg chg="mod">
          <ac:chgData name="Connie Braun" userId="2fcdbe9b-c9a3-46a9-b61f-e0d6d24366ca" providerId="ADAL" clId="{EE056983-90E7-4C8E-A41C-651F2CA19CB6}" dt="2020-07-10T12:18:30.329" v="5074" actId="339"/>
          <ac:spMkLst>
            <pc:docMk/>
            <pc:sldMk cId="3146376560" sldId="311"/>
            <ac:spMk id="7" creationId="{9EA4F8EF-CC0B-4F1C-B419-22DACEEA78F2}"/>
          </ac:spMkLst>
        </pc:spChg>
        <pc:spChg chg="mod">
          <ac:chgData name="Connie Braun" userId="2fcdbe9b-c9a3-46a9-b61f-e0d6d24366ca" providerId="ADAL" clId="{EE056983-90E7-4C8E-A41C-651F2CA19CB6}" dt="2020-07-10T12:18:30.329" v="5074" actId="339"/>
          <ac:spMkLst>
            <pc:docMk/>
            <pc:sldMk cId="3146376560" sldId="311"/>
            <ac:spMk id="8" creationId="{21924A65-CBA0-433E-B9C0-0CD7FE023952}"/>
          </ac:spMkLst>
        </pc:spChg>
        <pc:spChg chg="mod">
          <ac:chgData name="Connie Braun" userId="2fcdbe9b-c9a3-46a9-b61f-e0d6d24366ca" providerId="ADAL" clId="{EE056983-90E7-4C8E-A41C-651F2CA19CB6}" dt="2020-07-10T12:18:30.329" v="5074" actId="339"/>
          <ac:spMkLst>
            <pc:docMk/>
            <pc:sldMk cId="3146376560" sldId="311"/>
            <ac:spMk id="9" creationId="{ECBBA322-9F64-46CE-8DC1-DCDA18DD5E98}"/>
          </ac:spMkLst>
        </pc:spChg>
        <pc:spChg chg="mod">
          <ac:chgData name="Connie Braun" userId="2fcdbe9b-c9a3-46a9-b61f-e0d6d24366ca" providerId="ADAL" clId="{EE056983-90E7-4C8E-A41C-651F2CA19CB6}" dt="2020-07-10T12:18:30.329" v="5074" actId="339"/>
          <ac:spMkLst>
            <pc:docMk/>
            <pc:sldMk cId="3146376560" sldId="311"/>
            <ac:spMk id="10" creationId="{43D826BA-C273-402E-9248-23B1623961C6}"/>
          </ac:spMkLst>
        </pc:spChg>
        <pc:spChg chg="mod">
          <ac:chgData name="Connie Braun" userId="2fcdbe9b-c9a3-46a9-b61f-e0d6d24366ca" providerId="ADAL" clId="{EE056983-90E7-4C8E-A41C-651F2CA19CB6}" dt="2020-07-10T12:18:30.329" v="5074" actId="339"/>
          <ac:spMkLst>
            <pc:docMk/>
            <pc:sldMk cId="3146376560" sldId="311"/>
            <ac:spMk id="11" creationId="{70E2360A-5FB3-4B3B-AAC0-F1C87061CFB6}"/>
          </ac:spMkLst>
        </pc:spChg>
        <pc:spChg chg="mod">
          <ac:chgData name="Connie Braun" userId="2fcdbe9b-c9a3-46a9-b61f-e0d6d24366ca" providerId="ADAL" clId="{EE056983-90E7-4C8E-A41C-651F2CA19CB6}" dt="2020-07-10T12:18:16.896" v="5073" actId="339"/>
          <ac:spMkLst>
            <pc:docMk/>
            <pc:sldMk cId="3146376560" sldId="311"/>
            <ac:spMk id="15" creationId="{3687E504-2F53-4CE4-B80F-C9CE7892F9C8}"/>
          </ac:spMkLst>
        </pc:spChg>
        <pc:spChg chg="mod">
          <ac:chgData name="Connie Braun" userId="2fcdbe9b-c9a3-46a9-b61f-e0d6d24366ca" providerId="ADAL" clId="{EE056983-90E7-4C8E-A41C-651F2CA19CB6}" dt="2020-07-10T12:18:16.896" v="5073" actId="339"/>
          <ac:spMkLst>
            <pc:docMk/>
            <pc:sldMk cId="3146376560" sldId="311"/>
            <ac:spMk id="16" creationId="{622E0997-45F3-4842-A62C-BAB91221DF48}"/>
          </ac:spMkLst>
        </pc:spChg>
        <pc:spChg chg="mod">
          <ac:chgData name="Connie Braun" userId="2fcdbe9b-c9a3-46a9-b61f-e0d6d24366ca" providerId="ADAL" clId="{EE056983-90E7-4C8E-A41C-651F2CA19CB6}" dt="2020-07-10T12:18:16.896" v="5073" actId="339"/>
          <ac:spMkLst>
            <pc:docMk/>
            <pc:sldMk cId="3146376560" sldId="311"/>
            <ac:spMk id="17" creationId="{5AE997AA-0491-41A3-BAD4-D9CC5D63060E}"/>
          </ac:spMkLst>
        </pc:spChg>
        <pc:spChg chg="mod">
          <ac:chgData name="Connie Braun" userId="2fcdbe9b-c9a3-46a9-b61f-e0d6d24366ca" providerId="ADAL" clId="{EE056983-90E7-4C8E-A41C-651F2CA19CB6}" dt="2020-07-10T12:18:16.896" v="5073" actId="339"/>
          <ac:spMkLst>
            <pc:docMk/>
            <pc:sldMk cId="3146376560" sldId="311"/>
            <ac:spMk id="18" creationId="{8FCEB7AF-9543-4DB4-9ABA-0EE2DFB59991}"/>
          </ac:spMkLst>
        </pc:spChg>
        <pc:spChg chg="mod">
          <ac:chgData name="Connie Braun" userId="2fcdbe9b-c9a3-46a9-b61f-e0d6d24366ca" providerId="ADAL" clId="{EE056983-90E7-4C8E-A41C-651F2CA19CB6}" dt="2020-07-10T12:18:16.896" v="5073" actId="339"/>
          <ac:spMkLst>
            <pc:docMk/>
            <pc:sldMk cId="3146376560" sldId="311"/>
            <ac:spMk id="19" creationId="{34877FD5-180A-4985-BBD8-FBE48CC9855D}"/>
          </ac:spMkLst>
        </pc:spChg>
        <pc:spChg chg="mod">
          <ac:chgData name="Connie Braun" userId="2fcdbe9b-c9a3-46a9-b61f-e0d6d24366ca" providerId="ADAL" clId="{EE056983-90E7-4C8E-A41C-651F2CA19CB6}" dt="2020-07-10T12:18:16.896" v="5073" actId="339"/>
          <ac:spMkLst>
            <pc:docMk/>
            <pc:sldMk cId="3146376560" sldId="311"/>
            <ac:spMk id="20" creationId="{E890D35C-B81F-4B5A-ADD8-6DBFE52708BA}"/>
          </ac:spMkLst>
        </pc:spChg>
        <pc:spChg chg="mod">
          <ac:chgData name="Connie Braun" userId="2fcdbe9b-c9a3-46a9-b61f-e0d6d24366ca" providerId="ADAL" clId="{EE056983-90E7-4C8E-A41C-651F2CA19CB6}" dt="2020-07-10T12:18:03.862" v="5072" actId="339"/>
          <ac:spMkLst>
            <pc:docMk/>
            <pc:sldMk cId="3146376560" sldId="311"/>
            <ac:spMk id="24" creationId="{0340AC9D-33F0-4ABB-8628-0A55C882078E}"/>
          </ac:spMkLst>
        </pc:spChg>
        <pc:spChg chg="mod">
          <ac:chgData name="Connie Braun" userId="2fcdbe9b-c9a3-46a9-b61f-e0d6d24366ca" providerId="ADAL" clId="{EE056983-90E7-4C8E-A41C-651F2CA19CB6}" dt="2020-07-10T12:18:03.862" v="5072" actId="339"/>
          <ac:spMkLst>
            <pc:docMk/>
            <pc:sldMk cId="3146376560" sldId="311"/>
            <ac:spMk id="25" creationId="{B77F6AE6-30D7-43E5-9945-2AB987FA3DC8}"/>
          </ac:spMkLst>
        </pc:spChg>
        <pc:spChg chg="mod">
          <ac:chgData name="Connie Braun" userId="2fcdbe9b-c9a3-46a9-b61f-e0d6d24366ca" providerId="ADAL" clId="{EE056983-90E7-4C8E-A41C-651F2CA19CB6}" dt="2020-07-10T12:18:03.862" v="5072" actId="339"/>
          <ac:spMkLst>
            <pc:docMk/>
            <pc:sldMk cId="3146376560" sldId="311"/>
            <ac:spMk id="26" creationId="{23C5F626-CB57-4939-9389-AFBDCD34A4A3}"/>
          </ac:spMkLst>
        </pc:spChg>
        <pc:spChg chg="mod">
          <ac:chgData name="Connie Braun" userId="2fcdbe9b-c9a3-46a9-b61f-e0d6d24366ca" providerId="ADAL" clId="{EE056983-90E7-4C8E-A41C-651F2CA19CB6}" dt="2020-07-10T12:18:03.862" v="5072" actId="339"/>
          <ac:spMkLst>
            <pc:docMk/>
            <pc:sldMk cId="3146376560" sldId="311"/>
            <ac:spMk id="27" creationId="{54C90ED3-71D8-4004-89DD-173BA02A1C26}"/>
          </ac:spMkLst>
        </pc:spChg>
        <pc:spChg chg="mod">
          <ac:chgData name="Connie Braun" userId="2fcdbe9b-c9a3-46a9-b61f-e0d6d24366ca" providerId="ADAL" clId="{EE056983-90E7-4C8E-A41C-651F2CA19CB6}" dt="2020-07-10T12:18:03.862" v="5072" actId="339"/>
          <ac:spMkLst>
            <pc:docMk/>
            <pc:sldMk cId="3146376560" sldId="311"/>
            <ac:spMk id="28" creationId="{2B8A14C3-3844-40C7-8F38-C5CBB1AF68EF}"/>
          </ac:spMkLst>
        </pc:spChg>
        <pc:spChg chg="mod">
          <ac:chgData name="Connie Braun" userId="2fcdbe9b-c9a3-46a9-b61f-e0d6d24366ca" providerId="ADAL" clId="{EE056983-90E7-4C8E-A41C-651F2CA19CB6}" dt="2020-07-10T12:18:03.862" v="5072" actId="339"/>
          <ac:spMkLst>
            <pc:docMk/>
            <pc:sldMk cId="3146376560" sldId="311"/>
            <ac:spMk id="29" creationId="{5438C370-634F-42C9-A884-0E12EF98BFCD}"/>
          </ac:spMkLst>
        </pc:spChg>
        <pc:spChg chg="mod">
          <ac:chgData name="Connie Braun" userId="2fcdbe9b-c9a3-46a9-b61f-e0d6d24366ca" providerId="ADAL" clId="{EE056983-90E7-4C8E-A41C-651F2CA19CB6}" dt="2020-07-10T12:18:03.862" v="5072" actId="339"/>
          <ac:spMkLst>
            <pc:docMk/>
            <pc:sldMk cId="3146376560" sldId="311"/>
            <ac:spMk id="30" creationId="{962D94D3-CBA9-43A0-9924-F299A6C3E0AC}"/>
          </ac:spMkLst>
        </pc:spChg>
        <pc:spChg chg="mod">
          <ac:chgData name="Connie Braun" userId="2fcdbe9b-c9a3-46a9-b61f-e0d6d24366ca" providerId="ADAL" clId="{EE056983-90E7-4C8E-A41C-651F2CA19CB6}" dt="2020-07-10T12:17:46.445" v="5071" actId="339"/>
          <ac:spMkLst>
            <pc:docMk/>
            <pc:sldMk cId="3146376560" sldId="311"/>
            <ac:spMk id="34" creationId="{79E5F4DB-8298-4CA9-95FA-FDB75C7146F4}"/>
          </ac:spMkLst>
        </pc:spChg>
        <pc:spChg chg="mod">
          <ac:chgData name="Connie Braun" userId="2fcdbe9b-c9a3-46a9-b61f-e0d6d24366ca" providerId="ADAL" clId="{EE056983-90E7-4C8E-A41C-651F2CA19CB6}" dt="2020-07-10T12:17:46.445" v="5071" actId="339"/>
          <ac:spMkLst>
            <pc:docMk/>
            <pc:sldMk cId="3146376560" sldId="311"/>
            <ac:spMk id="35" creationId="{02128005-521E-453C-8456-4DE58F304797}"/>
          </ac:spMkLst>
        </pc:spChg>
        <pc:spChg chg="mod">
          <ac:chgData name="Connie Braun" userId="2fcdbe9b-c9a3-46a9-b61f-e0d6d24366ca" providerId="ADAL" clId="{EE056983-90E7-4C8E-A41C-651F2CA19CB6}" dt="2020-07-10T12:17:46.445" v="5071" actId="339"/>
          <ac:spMkLst>
            <pc:docMk/>
            <pc:sldMk cId="3146376560" sldId="311"/>
            <ac:spMk id="36" creationId="{7616CFD1-9091-49F0-A862-4E37C466413E}"/>
          </ac:spMkLst>
        </pc:spChg>
        <pc:spChg chg="mod">
          <ac:chgData name="Connie Braun" userId="2fcdbe9b-c9a3-46a9-b61f-e0d6d24366ca" providerId="ADAL" clId="{EE056983-90E7-4C8E-A41C-651F2CA19CB6}" dt="2020-07-10T12:17:46.445" v="5071" actId="339"/>
          <ac:spMkLst>
            <pc:docMk/>
            <pc:sldMk cId="3146376560" sldId="311"/>
            <ac:spMk id="37" creationId="{D6CF25FB-5A01-4B2A-8C1B-F72B68479C52}"/>
          </ac:spMkLst>
        </pc:spChg>
        <pc:spChg chg="mod">
          <ac:chgData name="Connie Braun" userId="2fcdbe9b-c9a3-46a9-b61f-e0d6d24366ca" providerId="ADAL" clId="{EE056983-90E7-4C8E-A41C-651F2CA19CB6}" dt="2020-07-10T12:17:46.445" v="5071" actId="339"/>
          <ac:spMkLst>
            <pc:docMk/>
            <pc:sldMk cId="3146376560" sldId="311"/>
            <ac:spMk id="38" creationId="{13ADE0BE-B49C-47AE-9FE4-668E46448D52}"/>
          </ac:spMkLst>
        </pc:spChg>
        <pc:spChg chg="mod">
          <ac:chgData name="Connie Braun" userId="2fcdbe9b-c9a3-46a9-b61f-e0d6d24366ca" providerId="ADAL" clId="{EE056983-90E7-4C8E-A41C-651F2CA19CB6}" dt="2020-07-10T12:17:46.445" v="5071" actId="339"/>
          <ac:spMkLst>
            <pc:docMk/>
            <pc:sldMk cId="3146376560" sldId="311"/>
            <ac:spMk id="39" creationId="{7617F451-A34E-4368-A491-21D25035915C}"/>
          </ac:spMkLst>
        </pc:spChg>
        <pc:spChg chg="mod">
          <ac:chgData name="Connie Braun" userId="2fcdbe9b-c9a3-46a9-b61f-e0d6d24366ca" providerId="ADAL" clId="{EE056983-90E7-4C8E-A41C-651F2CA19CB6}" dt="2020-07-10T12:17:46.445" v="5071" actId="339"/>
          <ac:spMkLst>
            <pc:docMk/>
            <pc:sldMk cId="3146376560" sldId="311"/>
            <ac:spMk id="40" creationId="{C491516B-744F-4964-A4E6-E4DF17C98D89}"/>
          </ac:spMkLst>
        </pc:spChg>
        <pc:spChg chg="mod">
          <ac:chgData name="Connie Braun" userId="2fcdbe9b-c9a3-46a9-b61f-e0d6d24366ca" providerId="ADAL" clId="{EE056983-90E7-4C8E-A41C-651F2CA19CB6}" dt="2020-07-10T12:17:46.445" v="5071" actId="339"/>
          <ac:spMkLst>
            <pc:docMk/>
            <pc:sldMk cId="3146376560" sldId="311"/>
            <ac:spMk id="41" creationId="{37D19914-25EE-431E-BEBE-230C13AF41C4}"/>
          </ac:spMkLst>
        </pc:spChg>
        <pc:spChg chg="mod">
          <ac:chgData name="Connie Braun" userId="2fcdbe9b-c9a3-46a9-b61f-e0d6d24366ca" providerId="ADAL" clId="{EE056983-90E7-4C8E-A41C-651F2CA19CB6}" dt="2020-07-10T12:17:46.445" v="5071" actId="339"/>
          <ac:spMkLst>
            <pc:docMk/>
            <pc:sldMk cId="3146376560" sldId="311"/>
            <ac:spMk id="42" creationId="{2C480087-E1C0-44B4-A3CE-5F34AE620132}"/>
          </ac:spMkLst>
        </pc:spChg>
        <pc:spChg chg="mod">
          <ac:chgData name="Connie Braun" userId="2fcdbe9b-c9a3-46a9-b61f-e0d6d24366ca" providerId="ADAL" clId="{EE056983-90E7-4C8E-A41C-651F2CA19CB6}" dt="2020-07-10T12:17:46.445" v="5071" actId="339"/>
          <ac:spMkLst>
            <pc:docMk/>
            <pc:sldMk cId="3146376560" sldId="311"/>
            <ac:spMk id="43" creationId="{4306A99D-518D-4A7A-977A-AFBF8DF1F129}"/>
          </ac:spMkLst>
        </pc:spChg>
        <pc:grpChg chg="mod">
          <ac:chgData name="Connie Braun" userId="2fcdbe9b-c9a3-46a9-b61f-e0d6d24366ca" providerId="ADAL" clId="{EE056983-90E7-4C8E-A41C-651F2CA19CB6}" dt="2020-07-10T12:18:16.896" v="5073" actId="339"/>
          <ac:grpSpMkLst>
            <pc:docMk/>
            <pc:sldMk cId="3146376560" sldId="311"/>
            <ac:grpSpMk id="21" creationId="{3B842948-7FA7-4FA1-984C-CBFA80340106}"/>
          </ac:grpSpMkLst>
        </pc:grpChg>
        <pc:grpChg chg="mod">
          <ac:chgData name="Connie Braun" userId="2fcdbe9b-c9a3-46a9-b61f-e0d6d24366ca" providerId="ADAL" clId="{EE056983-90E7-4C8E-A41C-651F2CA19CB6}" dt="2020-07-10T12:18:03.862" v="5072" actId="339"/>
          <ac:grpSpMkLst>
            <pc:docMk/>
            <pc:sldMk cId="3146376560" sldId="311"/>
            <ac:grpSpMk id="31" creationId="{2FC39D9B-F6F4-4C4C-A0AF-192C349C25FC}"/>
          </ac:grpSpMkLst>
        </pc:grpChg>
        <pc:grpChg chg="mod">
          <ac:chgData name="Connie Braun" userId="2fcdbe9b-c9a3-46a9-b61f-e0d6d24366ca" providerId="ADAL" clId="{EE056983-90E7-4C8E-A41C-651F2CA19CB6}" dt="2020-07-10T12:17:23.813" v="5070" actId="339"/>
          <ac:grpSpMkLst>
            <pc:docMk/>
            <pc:sldMk cId="3146376560" sldId="311"/>
            <ac:grpSpMk id="44" creationId="{950E2B61-9811-42A6-870F-508C7F1CDBEA}"/>
          </ac:grpSpMkLst>
        </pc:grpChg>
      </pc:sldChg>
      <pc:sldChg chg="modNotesTx">
        <pc:chgData name="Connie Braun" userId="2fcdbe9b-c9a3-46a9-b61f-e0d6d24366ca" providerId="ADAL" clId="{EE056983-90E7-4C8E-A41C-651F2CA19CB6}" dt="2020-06-30T17:37:07.099" v="2518" actId="20577"/>
        <pc:sldMkLst>
          <pc:docMk/>
          <pc:sldMk cId="333791569" sldId="1714"/>
        </pc:sldMkLst>
      </pc:sldChg>
      <pc:sldChg chg="modNotesTx">
        <pc:chgData name="Connie Braun" userId="2fcdbe9b-c9a3-46a9-b61f-e0d6d24366ca" providerId="ADAL" clId="{EE056983-90E7-4C8E-A41C-651F2CA19CB6}" dt="2020-07-10T12:35:40.640" v="5625" actId="20577"/>
        <pc:sldMkLst>
          <pc:docMk/>
          <pc:sldMk cId="3595992700" sldId="1719"/>
        </pc:sldMkLst>
      </pc:sldChg>
      <pc:sldChg chg="modSp modNotes modNotesTx">
        <pc:chgData name="Connie Braun" userId="2fcdbe9b-c9a3-46a9-b61f-e0d6d24366ca" providerId="ADAL" clId="{EE056983-90E7-4C8E-A41C-651F2CA19CB6}" dt="2020-07-02T18:50:02.513" v="3933" actId="20577"/>
        <pc:sldMkLst>
          <pc:docMk/>
          <pc:sldMk cId="3267142644" sldId="1724"/>
        </pc:sldMkLst>
        <pc:spChg chg="mod">
          <ac:chgData name="Connie Braun" userId="2fcdbe9b-c9a3-46a9-b61f-e0d6d24366ca" providerId="ADAL" clId="{EE056983-90E7-4C8E-A41C-651F2CA19CB6}" dt="2020-06-30T17:39:02.998" v="2685" actId="20577"/>
          <ac:spMkLst>
            <pc:docMk/>
            <pc:sldMk cId="3267142644" sldId="1724"/>
            <ac:spMk id="4" creationId="{9DC149F4-2772-4DC6-83C5-E8C2CBAF8EA7}"/>
          </ac:spMkLst>
        </pc:spChg>
      </pc:sldChg>
      <pc:sldChg chg="modSp modNotesTx">
        <pc:chgData name="Connie Braun" userId="2fcdbe9b-c9a3-46a9-b61f-e0d6d24366ca" providerId="ADAL" clId="{EE056983-90E7-4C8E-A41C-651F2CA19CB6}" dt="2020-06-30T17:38:13.949" v="2641" actId="14100"/>
        <pc:sldMkLst>
          <pc:docMk/>
          <pc:sldMk cId="3394396548" sldId="1738"/>
        </pc:sldMkLst>
        <pc:spChg chg="mod">
          <ac:chgData name="Connie Braun" userId="2fcdbe9b-c9a3-46a9-b61f-e0d6d24366ca" providerId="ADAL" clId="{EE056983-90E7-4C8E-A41C-651F2CA19CB6}" dt="2020-06-30T17:38:13.949" v="2641" actId="14100"/>
          <ac:spMkLst>
            <pc:docMk/>
            <pc:sldMk cId="3394396548" sldId="1738"/>
            <ac:spMk id="4" creationId="{95F4CECC-16F7-4274-830E-8B6905CFFBBF}"/>
          </ac:spMkLst>
        </pc:spChg>
      </pc:sldChg>
      <pc:sldChg chg="modSp modNotesTx">
        <pc:chgData name="Connie Braun" userId="2fcdbe9b-c9a3-46a9-b61f-e0d6d24366ca" providerId="ADAL" clId="{EE056983-90E7-4C8E-A41C-651F2CA19CB6}" dt="2020-06-30T17:39:26.916" v="2731" actId="20577"/>
        <pc:sldMkLst>
          <pc:docMk/>
          <pc:sldMk cId="3760510584" sldId="1739"/>
        </pc:sldMkLst>
        <pc:spChg chg="mod">
          <ac:chgData name="Connie Braun" userId="2fcdbe9b-c9a3-46a9-b61f-e0d6d24366ca" providerId="ADAL" clId="{EE056983-90E7-4C8E-A41C-651F2CA19CB6}" dt="2020-06-30T17:39:18.216" v="2708" actId="20577"/>
          <ac:spMkLst>
            <pc:docMk/>
            <pc:sldMk cId="3760510584" sldId="1739"/>
            <ac:spMk id="4" creationId="{A33BB630-3901-4F26-A9B7-20A7998E37D8}"/>
          </ac:spMkLst>
        </pc:spChg>
      </pc:sldChg>
      <pc:sldChg chg="modSp modNotesTx">
        <pc:chgData name="Connie Braun" userId="2fcdbe9b-c9a3-46a9-b61f-e0d6d24366ca" providerId="ADAL" clId="{EE056983-90E7-4C8E-A41C-651F2CA19CB6}" dt="2020-06-30T17:36:59.499" v="2493" actId="20577"/>
        <pc:sldMkLst>
          <pc:docMk/>
          <pc:sldMk cId="341007076" sldId="1741"/>
        </pc:sldMkLst>
        <pc:spChg chg="mod">
          <ac:chgData name="Connie Braun" userId="2fcdbe9b-c9a3-46a9-b61f-e0d6d24366ca" providerId="ADAL" clId="{EE056983-90E7-4C8E-A41C-651F2CA19CB6}" dt="2020-06-30T17:33:03.516" v="2287" actId="20577"/>
          <ac:spMkLst>
            <pc:docMk/>
            <pc:sldMk cId="341007076" sldId="1741"/>
            <ac:spMk id="4" creationId="{3EB881EF-8127-4A88-A661-082445FC2E2E}"/>
          </ac:spMkLst>
        </pc:spChg>
      </pc:sldChg>
      <pc:sldChg chg="del">
        <pc:chgData name="Connie Braun" userId="2fcdbe9b-c9a3-46a9-b61f-e0d6d24366ca" providerId="ADAL" clId="{EE056983-90E7-4C8E-A41C-651F2CA19CB6}" dt="2020-07-02T17:48:01.704" v="3117" actId="2696"/>
        <pc:sldMkLst>
          <pc:docMk/>
          <pc:sldMk cId="1280891294" sldId="1742"/>
        </pc:sldMkLst>
      </pc:sldChg>
      <pc:sldChg chg="del modNotesTx">
        <pc:chgData name="Connie Braun" userId="2fcdbe9b-c9a3-46a9-b61f-e0d6d24366ca" providerId="ADAL" clId="{EE056983-90E7-4C8E-A41C-651F2CA19CB6}" dt="2020-07-02T17:48:06.403" v="3118" actId="2696"/>
        <pc:sldMkLst>
          <pc:docMk/>
          <pc:sldMk cId="650608519" sldId="1743"/>
        </pc:sldMkLst>
      </pc:sldChg>
      <pc:sldChg chg="modNotesTx">
        <pc:chgData name="Connie Braun" userId="2fcdbe9b-c9a3-46a9-b61f-e0d6d24366ca" providerId="ADAL" clId="{EE056983-90E7-4C8E-A41C-651F2CA19CB6}" dt="2020-07-06T12:39:25.316" v="4742" actId="20577"/>
        <pc:sldMkLst>
          <pc:docMk/>
          <pc:sldMk cId="3762266685" sldId="1746"/>
        </pc:sldMkLst>
      </pc:sldChg>
      <pc:sldChg chg="modNotesTx">
        <pc:chgData name="Connie Braun" userId="2fcdbe9b-c9a3-46a9-b61f-e0d6d24366ca" providerId="ADAL" clId="{EE056983-90E7-4C8E-A41C-651F2CA19CB6}" dt="2020-07-06T12:40:11.316" v="4750" actId="20577"/>
        <pc:sldMkLst>
          <pc:docMk/>
          <pc:sldMk cId="1880307887" sldId="1747"/>
        </pc:sldMkLst>
      </pc:sldChg>
      <pc:sldChg chg="modSp modNotesTx">
        <pc:chgData name="Connie Braun" userId="2fcdbe9b-c9a3-46a9-b61f-e0d6d24366ca" providerId="ADAL" clId="{EE056983-90E7-4C8E-A41C-651F2CA19CB6}" dt="2020-07-06T12:47:41.240" v="4838" actId="20577"/>
        <pc:sldMkLst>
          <pc:docMk/>
          <pc:sldMk cId="805783269" sldId="1748"/>
        </pc:sldMkLst>
        <pc:picChg chg="mod modCrop">
          <ac:chgData name="Connie Braun" userId="2fcdbe9b-c9a3-46a9-b61f-e0d6d24366ca" providerId="ADAL" clId="{EE056983-90E7-4C8E-A41C-651F2CA19CB6}" dt="2020-06-30T16:48:30.649" v="34" actId="732"/>
          <ac:picMkLst>
            <pc:docMk/>
            <pc:sldMk cId="805783269" sldId="1748"/>
            <ac:picMk id="5" creationId="{5E5DA7F3-E783-465F-9DE5-99EA9A9467B1}"/>
          </ac:picMkLst>
        </pc:picChg>
      </pc:sldChg>
      <pc:sldChg chg="modSp modNotesTx">
        <pc:chgData name="Connie Braun" userId="2fcdbe9b-c9a3-46a9-b61f-e0d6d24366ca" providerId="ADAL" clId="{EE056983-90E7-4C8E-A41C-651F2CA19CB6}" dt="2020-07-10T12:54:58.179" v="5830" actId="20577"/>
        <pc:sldMkLst>
          <pc:docMk/>
          <pc:sldMk cId="1711180053" sldId="1749"/>
        </pc:sldMkLst>
        <pc:spChg chg="mod">
          <ac:chgData name="Connie Braun" userId="2fcdbe9b-c9a3-46a9-b61f-e0d6d24366ca" providerId="ADAL" clId="{EE056983-90E7-4C8E-A41C-651F2CA19CB6}" dt="2020-06-30T16:39:13.299" v="4" actId="20577"/>
          <ac:spMkLst>
            <pc:docMk/>
            <pc:sldMk cId="1711180053" sldId="1749"/>
            <ac:spMk id="3" creationId="{4873DD7D-29CD-420D-90B1-301F70CF889F}"/>
          </ac:spMkLst>
        </pc:spChg>
      </pc:sldChg>
      <pc:sldChg chg="modSp modNotesTx">
        <pc:chgData name="Connie Braun" userId="2fcdbe9b-c9a3-46a9-b61f-e0d6d24366ca" providerId="ADAL" clId="{EE056983-90E7-4C8E-A41C-651F2CA19CB6}" dt="2020-06-30T16:49:51.816" v="161" actId="20577"/>
        <pc:sldMkLst>
          <pc:docMk/>
          <pc:sldMk cId="3679888011" sldId="1750"/>
        </pc:sldMkLst>
        <pc:spChg chg="mod">
          <ac:chgData name="Connie Braun" userId="2fcdbe9b-c9a3-46a9-b61f-e0d6d24366ca" providerId="ADAL" clId="{EE056983-90E7-4C8E-A41C-651F2CA19CB6}" dt="2020-06-30T16:47:59.549" v="31" actId="20577"/>
          <ac:spMkLst>
            <pc:docMk/>
            <pc:sldMk cId="3679888011" sldId="1750"/>
            <ac:spMk id="3" creationId="{4873DD7D-29CD-420D-90B1-301F70CF889F}"/>
          </ac:spMkLst>
        </pc:spChg>
      </pc:sldChg>
      <pc:sldChg chg="del modNotes">
        <pc:chgData name="Connie Braun" userId="2fcdbe9b-c9a3-46a9-b61f-e0d6d24366ca" providerId="ADAL" clId="{EE056983-90E7-4C8E-A41C-651F2CA19CB6}" dt="2020-07-02T17:45:19.590" v="3116" actId="2696"/>
        <pc:sldMkLst>
          <pc:docMk/>
          <pc:sldMk cId="2293366115" sldId="1753"/>
        </pc:sldMkLst>
      </pc:sldChg>
      <pc:sldChg chg="modSp del modNotesTx">
        <pc:chgData name="Connie Braun" userId="2fcdbe9b-c9a3-46a9-b61f-e0d6d24366ca" providerId="ADAL" clId="{EE056983-90E7-4C8E-A41C-651F2CA19CB6}" dt="2020-07-06T12:14:59.478" v="4063" actId="2696"/>
        <pc:sldMkLst>
          <pc:docMk/>
          <pc:sldMk cId="107912887" sldId="1754"/>
        </pc:sldMkLst>
        <pc:graphicFrameChg chg="mod">
          <ac:chgData name="Connie Braun" userId="2fcdbe9b-c9a3-46a9-b61f-e0d6d24366ca" providerId="ADAL" clId="{EE056983-90E7-4C8E-A41C-651F2CA19CB6}" dt="2020-06-30T16:50:43.133" v="168" actId="207"/>
          <ac:graphicFrameMkLst>
            <pc:docMk/>
            <pc:sldMk cId="107912887" sldId="1754"/>
            <ac:graphicFrameMk id="5" creationId="{B067692F-F392-4DA0-BD33-13358BAF0E31}"/>
          </ac:graphicFrameMkLst>
        </pc:graphicFrameChg>
      </pc:sldChg>
      <pc:sldChg chg="addSp delSp modSp modNotesTx">
        <pc:chgData name="Connie Braun" userId="2fcdbe9b-c9a3-46a9-b61f-e0d6d24366ca" providerId="ADAL" clId="{EE056983-90E7-4C8E-A41C-651F2CA19CB6}" dt="2020-07-10T12:31:47.137" v="5469" actId="20577"/>
        <pc:sldMkLst>
          <pc:docMk/>
          <pc:sldMk cId="2657099502" sldId="1755"/>
        </pc:sldMkLst>
        <pc:spChg chg="mod">
          <ac:chgData name="Connie Braun" userId="2fcdbe9b-c9a3-46a9-b61f-e0d6d24366ca" providerId="ADAL" clId="{EE056983-90E7-4C8E-A41C-651F2CA19CB6}" dt="2020-06-30T16:52:49.416" v="211" actId="20577"/>
          <ac:spMkLst>
            <pc:docMk/>
            <pc:sldMk cId="2657099502" sldId="1755"/>
            <ac:spMk id="3" creationId="{4873DD7D-29CD-420D-90B1-301F70CF889F}"/>
          </ac:spMkLst>
        </pc:spChg>
        <pc:spChg chg="del">
          <ac:chgData name="Connie Braun" userId="2fcdbe9b-c9a3-46a9-b61f-e0d6d24366ca" providerId="ADAL" clId="{EE056983-90E7-4C8E-A41C-651F2CA19CB6}" dt="2020-06-30T16:55:10.216" v="212" actId="478"/>
          <ac:spMkLst>
            <pc:docMk/>
            <pc:sldMk cId="2657099502" sldId="1755"/>
            <ac:spMk id="4" creationId="{198FDC5B-04C6-46CE-B1F2-2CB3A5A6BB2E}"/>
          </ac:spMkLst>
        </pc:spChg>
        <pc:spChg chg="add mod">
          <ac:chgData name="Connie Braun" userId="2fcdbe9b-c9a3-46a9-b61f-e0d6d24366ca" providerId="ADAL" clId="{EE056983-90E7-4C8E-A41C-651F2CA19CB6}" dt="2020-06-30T16:59:08.148" v="269" actId="1038"/>
          <ac:spMkLst>
            <pc:docMk/>
            <pc:sldMk cId="2657099502" sldId="1755"/>
            <ac:spMk id="6" creationId="{A238EA19-A0A9-4E12-82A3-18D595918C36}"/>
          </ac:spMkLst>
        </pc:spChg>
        <pc:picChg chg="add mod">
          <ac:chgData name="Connie Braun" userId="2fcdbe9b-c9a3-46a9-b61f-e0d6d24366ca" providerId="ADAL" clId="{EE056983-90E7-4C8E-A41C-651F2CA19CB6}" dt="2020-06-30T16:55:22.749" v="224" actId="1440"/>
          <ac:picMkLst>
            <pc:docMk/>
            <pc:sldMk cId="2657099502" sldId="1755"/>
            <ac:picMk id="5" creationId="{B8B16A8A-7579-4B66-BA22-F58463BB4D92}"/>
          </ac:picMkLst>
        </pc:picChg>
      </pc:sldChg>
      <pc:sldChg chg="modNotesTx">
        <pc:chgData name="Connie Braun" userId="2fcdbe9b-c9a3-46a9-b61f-e0d6d24366ca" providerId="ADAL" clId="{EE056983-90E7-4C8E-A41C-651F2CA19CB6}" dt="2020-07-10T12:30:09.129" v="5462" actId="6549"/>
        <pc:sldMkLst>
          <pc:docMk/>
          <pc:sldMk cId="4013925762" sldId="1756"/>
        </pc:sldMkLst>
      </pc:sldChg>
      <pc:sldChg chg="modNotesTx">
        <pc:chgData name="Connie Braun" userId="2fcdbe9b-c9a3-46a9-b61f-e0d6d24366ca" providerId="ADAL" clId="{EE056983-90E7-4C8E-A41C-651F2CA19CB6}" dt="2020-07-06T14:31:02.451" v="5028" actId="6549"/>
        <pc:sldMkLst>
          <pc:docMk/>
          <pc:sldMk cId="3374599127" sldId="1757"/>
        </pc:sldMkLst>
      </pc:sldChg>
      <pc:sldChg chg="addSp delSp modSp modNotesTx">
        <pc:chgData name="Connie Braun" userId="2fcdbe9b-c9a3-46a9-b61f-e0d6d24366ca" providerId="ADAL" clId="{EE056983-90E7-4C8E-A41C-651F2CA19CB6}" dt="2020-07-10T13:52:59.162" v="7123" actId="6549"/>
        <pc:sldMkLst>
          <pc:docMk/>
          <pc:sldMk cId="366430181" sldId="1758"/>
        </pc:sldMkLst>
        <pc:spChg chg="add mod">
          <ac:chgData name="Connie Braun" userId="2fcdbe9b-c9a3-46a9-b61f-e0d6d24366ca" providerId="ADAL" clId="{EE056983-90E7-4C8E-A41C-651F2CA19CB6}" dt="2020-07-10T12:21:42.385" v="5128" actId="1035"/>
          <ac:spMkLst>
            <pc:docMk/>
            <pc:sldMk cId="366430181" sldId="1758"/>
            <ac:spMk id="7" creationId="{420BF8DB-776B-46D9-AB5F-F2543226ABC6}"/>
          </ac:spMkLst>
        </pc:spChg>
        <pc:picChg chg="add mod ord">
          <ac:chgData name="Connie Braun" userId="2fcdbe9b-c9a3-46a9-b61f-e0d6d24366ca" providerId="ADAL" clId="{EE056983-90E7-4C8E-A41C-651F2CA19CB6}" dt="2020-07-10T12:21:04.299" v="5121" actId="171"/>
          <ac:picMkLst>
            <pc:docMk/>
            <pc:sldMk cId="366430181" sldId="1758"/>
            <ac:picMk id="4" creationId="{37294794-0A84-4862-AA83-B77B848BBC7B}"/>
          </ac:picMkLst>
        </pc:picChg>
        <pc:picChg chg="del">
          <ac:chgData name="Connie Braun" userId="2fcdbe9b-c9a3-46a9-b61f-e0d6d24366ca" providerId="ADAL" clId="{EE056983-90E7-4C8E-A41C-651F2CA19CB6}" dt="2020-07-10T12:20:48.111" v="5077" actId="478"/>
          <ac:picMkLst>
            <pc:docMk/>
            <pc:sldMk cId="366430181" sldId="1758"/>
            <ac:picMk id="5" creationId="{DE131671-A4FD-4C04-80B7-BDF4F67D57E7}"/>
          </ac:picMkLst>
        </pc:picChg>
      </pc:sldChg>
      <pc:sldChg chg="del">
        <pc:chgData name="Connie Braun" userId="2fcdbe9b-c9a3-46a9-b61f-e0d6d24366ca" providerId="ADAL" clId="{EE056983-90E7-4C8E-A41C-651F2CA19CB6}" dt="2020-07-02T18:04:11.253" v="3276" actId="2696"/>
        <pc:sldMkLst>
          <pc:docMk/>
          <pc:sldMk cId="3785408053" sldId="1759"/>
        </pc:sldMkLst>
      </pc:sldChg>
      <pc:sldChg chg="modNotesTx">
        <pc:chgData name="Connie Braun" userId="2fcdbe9b-c9a3-46a9-b61f-e0d6d24366ca" providerId="ADAL" clId="{EE056983-90E7-4C8E-A41C-651F2CA19CB6}" dt="2020-07-10T14:00:52.112" v="7161" actId="20577"/>
        <pc:sldMkLst>
          <pc:docMk/>
          <pc:sldMk cId="679826122" sldId="1760"/>
        </pc:sldMkLst>
      </pc:sldChg>
      <pc:sldChg chg="modNotesTx">
        <pc:chgData name="Connie Braun" userId="2fcdbe9b-c9a3-46a9-b61f-e0d6d24366ca" providerId="ADAL" clId="{EE056983-90E7-4C8E-A41C-651F2CA19CB6}" dt="2020-07-06T14:52:43.248" v="5037" actId="20577"/>
        <pc:sldMkLst>
          <pc:docMk/>
          <pc:sldMk cId="335961216" sldId="1761"/>
        </pc:sldMkLst>
      </pc:sldChg>
      <pc:sldChg chg="modNotesTx">
        <pc:chgData name="Connie Braun" userId="2fcdbe9b-c9a3-46a9-b61f-e0d6d24366ca" providerId="ADAL" clId="{EE056983-90E7-4C8E-A41C-651F2CA19CB6}" dt="2020-07-10T13:52:29.629" v="7102" actId="6549"/>
        <pc:sldMkLst>
          <pc:docMk/>
          <pc:sldMk cId="3901944319" sldId="1762"/>
        </pc:sldMkLst>
      </pc:sldChg>
      <pc:sldChg chg="modNotesTx">
        <pc:chgData name="Connie Braun" userId="2fcdbe9b-c9a3-46a9-b61f-e0d6d24366ca" providerId="ADAL" clId="{EE056983-90E7-4C8E-A41C-651F2CA19CB6}" dt="2020-07-10T12:23:17.378" v="5221" actId="6549"/>
        <pc:sldMkLst>
          <pc:docMk/>
          <pc:sldMk cId="2780233089" sldId="1763"/>
        </pc:sldMkLst>
      </pc:sldChg>
      <pc:sldChg chg="modNotesTx">
        <pc:chgData name="Connie Braun" userId="2fcdbe9b-c9a3-46a9-b61f-e0d6d24366ca" providerId="ADAL" clId="{EE056983-90E7-4C8E-A41C-651F2CA19CB6}" dt="2020-07-06T14:22:03.366" v="4982" actId="20577"/>
        <pc:sldMkLst>
          <pc:docMk/>
          <pc:sldMk cId="1516671774" sldId="1764"/>
        </pc:sldMkLst>
      </pc:sldChg>
      <pc:sldChg chg="modNotesTx">
        <pc:chgData name="Connie Braun" userId="2fcdbe9b-c9a3-46a9-b61f-e0d6d24366ca" providerId="ADAL" clId="{EE056983-90E7-4C8E-A41C-651F2CA19CB6}" dt="2020-07-10T12:25:11.713" v="5351" actId="20577"/>
        <pc:sldMkLst>
          <pc:docMk/>
          <pc:sldMk cId="2774551675" sldId="1765"/>
        </pc:sldMkLst>
      </pc:sldChg>
      <pc:sldChg chg="modNotesTx">
        <pc:chgData name="Connie Braun" userId="2fcdbe9b-c9a3-46a9-b61f-e0d6d24366ca" providerId="ADAL" clId="{EE056983-90E7-4C8E-A41C-651F2CA19CB6}" dt="2020-07-10T12:25:39.046" v="5381" actId="6549"/>
        <pc:sldMkLst>
          <pc:docMk/>
          <pc:sldMk cId="484681168" sldId="1766"/>
        </pc:sldMkLst>
      </pc:sldChg>
      <pc:sldChg chg="addSp delSp modSp add del">
        <pc:chgData name="Connie Braun" userId="2fcdbe9b-c9a3-46a9-b61f-e0d6d24366ca" providerId="ADAL" clId="{EE056983-90E7-4C8E-A41C-651F2CA19CB6}" dt="2020-07-02T18:27:16.837" v="3813" actId="2696"/>
        <pc:sldMkLst>
          <pc:docMk/>
          <pc:sldMk cId="428231966" sldId="1767"/>
        </pc:sldMkLst>
        <pc:spChg chg="mod">
          <ac:chgData name="Connie Braun" userId="2fcdbe9b-c9a3-46a9-b61f-e0d6d24366ca" providerId="ADAL" clId="{EE056983-90E7-4C8E-A41C-651F2CA19CB6}" dt="2020-06-30T17:27:22.533" v="1775" actId="5793"/>
          <ac:spMkLst>
            <pc:docMk/>
            <pc:sldMk cId="428231966" sldId="1767"/>
            <ac:spMk id="3" creationId="{8F995916-5FE8-4F45-BB4A-AF9F504E8BEA}"/>
          </ac:spMkLst>
        </pc:spChg>
        <pc:spChg chg="del">
          <ac:chgData name="Connie Braun" userId="2fcdbe9b-c9a3-46a9-b61f-e0d6d24366ca" providerId="ADAL" clId="{EE056983-90E7-4C8E-A41C-651F2CA19CB6}" dt="2020-06-30T17:04:24.083" v="616" actId="478"/>
          <ac:spMkLst>
            <pc:docMk/>
            <pc:sldMk cId="428231966" sldId="1767"/>
            <ac:spMk id="4" creationId="{27DAAFB8-B4BC-41BA-A314-EAD99D83F45C}"/>
          </ac:spMkLst>
        </pc:spChg>
        <pc:picChg chg="add mod">
          <ac:chgData name="Connie Braun" userId="2fcdbe9b-c9a3-46a9-b61f-e0d6d24366ca" providerId="ADAL" clId="{EE056983-90E7-4C8E-A41C-651F2CA19CB6}" dt="2020-06-30T17:06:41.282" v="619" actId="1440"/>
          <ac:picMkLst>
            <pc:docMk/>
            <pc:sldMk cId="428231966" sldId="1767"/>
            <ac:picMk id="5" creationId="{D63DE5D4-6C94-4E02-95A6-D191E2A5C424}"/>
          </ac:picMkLst>
        </pc:picChg>
      </pc:sldChg>
      <pc:sldChg chg="addSp delSp modSp add modNotes modNotesTx">
        <pc:chgData name="Connie Braun" userId="2fcdbe9b-c9a3-46a9-b61f-e0d6d24366ca" providerId="ADAL" clId="{EE056983-90E7-4C8E-A41C-651F2CA19CB6}" dt="2020-07-10T12:34:52.245" v="5621" actId="14100"/>
        <pc:sldMkLst>
          <pc:docMk/>
          <pc:sldMk cId="2279254601" sldId="1768"/>
        </pc:sldMkLst>
        <pc:spChg chg="mod">
          <ac:chgData name="Connie Braun" userId="2fcdbe9b-c9a3-46a9-b61f-e0d6d24366ca" providerId="ADAL" clId="{EE056983-90E7-4C8E-A41C-651F2CA19CB6}" dt="2020-06-30T17:27:29.432" v="1784" actId="5793"/>
          <ac:spMkLst>
            <pc:docMk/>
            <pc:sldMk cId="2279254601" sldId="1768"/>
            <ac:spMk id="3" creationId="{8F995916-5FE8-4F45-BB4A-AF9F504E8BEA}"/>
          </ac:spMkLst>
        </pc:spChg>
        <pc:spChg chg="del">
          <ac:chgData name="Connie Braun" userId="2fcdbe9b-c9a3-46a9-b61f-e0d6d24366ca" providerId="ADAL" clId="{EE056983-90E7-4C8E-A41C-651F2CA19CB6}" dt="2020-06-30T17:09:27.033" v="653" actId="478"/>
          <ac:spMkLst>
            <pc:docMk/>
            <pc:sldMk cId="2279254601" sldId="1768"/>
            <ac:spMk id="4" creationId="{27DAAFB8-B4BC-41BA-A314-EAD99D83F45C}"/>
          </ac:spMkLst>
        </pc:spChg>
        <pc:picChg chg="add mod">
          <ac:chgData name="Connie Braun" userId="2fcdbe9b-c9a3-46a9-b61f-e0d6d24366ca" providerId="ADAL" clId="{EE056983-90E7-4C8E-A41C-651F2CA19CB6}" dt="2020-06-30T17:10:56.313" v="784" actId="1440"/>
          <ac:picMkLst>
            <pc:docMk/>
            <pc:sldMk cId="2279254601" sldId="1768"/>
            <ac:picMk id="5" creationId="{89FD6AEC-D502-4150-BD0D-A5D110D11442}"/>
          </ac:picMkLst>
        </pc:picChg>
      </pc:sldChg>
      <pc:sldChg chg="addSp delSp modSp add modNotesTx">
        <pc:chgData name="Connie Braun" userId="2fcdbe9b-c9a3-46a9-b61f-e0d6d24366ca" providerId="ADAL" clId="{EE056983-90E7-4C8E-A41C-651F2CA19CB6}" dt="2020-06-30T17:31:18.499" v="2069" actId="20577"/>
        <pc:sldMkLst>
          <pc:docMk/>
          <pc:sldMk cId="3585620397" sldId="1769"/>
        </pc:sldMkLst>
        <pc:spChg chg="mod">
          <ac:chgData name="Connie Braun" userId="2fcdbe9b-c9a3-46a9-b61f-e0d6d24366ca" providerId="ADAL" clId="{EE056983-90E7-4C8E-A41C-651F2CA19CB6}" dt="2020-06-30T17:27:40.066" v="1829" actId="5793"/>
          <ac:spMkLst>
            <pc:docMk/>
            <pc:sldMk cId="3585620397" sldId="1769"/>
            <ac:spMk id="3" creationId="{8F995916-5FE8-4F45-BB4A-AF9F504E8BEA}"/>
          </ac:spMkLst>
        </pc:spChg>
        <pc:spChg chg="del">
          <ac:chgData name="Connie Braun" userId="2fcdbe9b-c9a3-46a9-b61f-e0d6d24366ca" providerId="ADAL" clId="{EE056983-90E7-4C8E-A41C-651F2CA19CB6}" dt="2020-06-30T17:27:47.048" v="1830" actId="478"/>
          <ac:spMkLst>
            <pc:docMk/>
            <pc:sldMk cId="3585620397" sldId="1769"/>
            <ac:spMk id="4" creationId="{27DAAFB8-B4BC-41BA-A314-EAD99D83F45C}"/>
          </ac:spMkLst>
        </pc:spChg>
        <pc:picChg chg="add mod">
          <ac:chgData name="Connie Braun" userId="2fcdbe9b-c9a3-46a9-b61f-e0d6d24366ca" providerId="ADAL" clId="{EE056983-90E7-4C8E-A41C-651F2CA19CB6}" dt="2020-06-30T17:28:12.083" v="1836" actId="1035"/>
          <ac:picMkLst>
            <pc:docMk/>
            <pc:sldMk cId="3585620397" sldId="1769"/>
            <ac:picMk id="5" creationId="{138D230F-462C-4881-8159-AE26120058A8}"/>
          </ac:picMkLst>
        </pc:picChg>
      </pc:sldChg>
      <pc:sldChg chg="addSp delSp modSp add modNotesTx">
        <pc:chgData name="Connie Braun" userId="2fcdbe9b-c9a3-46a9-b61f-e0d6d24366ca" providerId="ADAL" clId="{EE056983-90E7-4C8E-A41C-651F2CA19CB6}" dt="2020-06-30T17:32:46.750" v="2265" actId="20577"/>
        <pc:sldMkLst>
          <pc:docMk/>
          <pc:sldMk cId="516398653" sldId="1770"/>
        </pc:sldMkLst>
        <pc:spChg chg="mod">
          <ac:chgData name="Connie Braun" userId="2fcdbe9b-c9a3-46a9-b61f-e0d6d24366ca" providerId="ADAL" clId="{EE056983-90E7-4C8E-A41C-651F2CA19CB6}" dt="2020-06-30T17:29:35.951" v="1948" actId="20577"/>
          <ac:spMkLst>
            <pc:docMk/>
            <pc:sldMk cId="516398653" sldId="1770"/>
            <ac:spMk id="3" creationId="{8F995916-5FE8-4F45-BB4A-AF9F504E8BEA}"/>
          </ac:spMkLst>
        </pc:spChg>
        <pc:spChg chg="del">
          <ac:chgData name="Connie Braun" userId="2fcdbe9b-c9a3-46a9-b61f-e0d6d24366ca" providerId="ADAL" clId="{EE056983-90E7-4C8E-A41C-651F2CA19CB6}" dt="2020-06-30T17:29:40.483" v="1949" actId="478"/>
          <ac:spMkLst>
            <pc:docMk/>
            <pc:sldMk cId="516398653" sldId="1770"/>
            <ac:spMk id="4" creationId="{27DAAFB8-B4BC-41BA-A314-EAD99D83F45C}"/>
          </ac:spMkLst>
        </pc:spChg>
        <pc:picChg chg="add mod">
          <ac:chgData name="Connie Braun" userId="2fcdbe9b-c9a3-46a9-b61f-e0d6d24366ca" providerId="ADAL" clId="{EE056983-90E7-4C8E-A41C-651F2CA19CB6}" dt="2020-06-30T17:29:58.916" v="1954" actId="1440"/>
          <ac:picMkLst>
            <pc:docMk/>
            <pc:sldMk cId="516398653" sldId="1770"/>
            <ac:picMk id="5" creationId="{DD208B9A-95C3-4ED5-9A1D-007C1D7EE670}"/>
          </ac:picMkLst>
        </pc:picChg>
      </pc:sldChg>
      <pc:sldChg chg="addSp delSp modSp add ord modNotesTx">
        <pc:chgData name="Connie Braun" userId="2fcdbe9b-c9a3-46a9-b61f-e0d6d24366ca" providerId="ADAL" clId="{EE056983-90E7-4C8E-A41C-651F2CA19CB6}" dt="2020-07-10T12:33:49.695" v="5619" actId="20577"/>
        <pc:sldMkLst>
          <pc:docMk/>
          <pc:sldMk cId="1564784546" sldId="1771"/>
        </pc:sldMkLst>
        <pc:spChg chg="mod">
          <ac:chgData name="Connie Braun" userId="2fcdbe9b-c9a3-46a9-b61f-e0d6d24366ca" providerId="ADAL" clId="{EE056983-90E7-4C8E-A41C-651F2CA19CB6}" dt="2020-06-30T17:28:42.633" v="1886" actId="5793"/>
          <ac:spMkLst>
            <pc:docMk/>
            <pc:sldMk cId="1564784546" sldId="1771"/>
            <ac:spMk id="3" creationId="{8F995916-5FE8-4F45-BB4A-AF9F504E8BEA}"/>
          </ac:spMkLst>
        </pc:spChg>
        <pc:spChg chg="del">
          <ac:chgData name="Connie Braun" userId="2fcdbe9b-c9a3-46a9-b61f-e0d6d24366ca" providerId="ADAL" clId="{EE056983-90E7-4C8E-A41C-651F2CA19CB6}" dt="2020-06-30T17:28:46.399" v="1887" actId="478"/>
          <ac:spMkLst>
            <pc:docMk/>
            <pc:sldMk cId="1564784546" sldId="1771"/>
            <ac:spMk id="4" creationId="{27DAAFB8-B4BC-41BA-A314-EAD99D83F45C}"/>
          </ac:spMkLst>
        </pc:spChg>
        <pc:picChg chg="add mod">
          <ac:chgData name="Connie Braun" userId="2fcdbe9b-c9a3-46a9-b61f-e0d6d24366ca" providerId="ADAL" clId="{EE056983-90E7-4C8E-A41C-651F2CA19CB6}" dt="2020-06-30T17:29:12.016" v="1894" actId="1440"/>
          <ac:picMkLst>
            <pc:docMk/>
            <pc:sldMk cId="1564784546" sldId="1771"/>
            <ac:picMk id="5" creationId="{37798A84-D421-47DF-B0CC-0AA895FFD29E}"/>
          </ac:picMkLst>
        </pc:picChg>
      </pc:sldChg>
      <pc:sldChg chg="add del">
        <pc:chgData name="Connie Braun" userId="2fcdbe9b-c9a3-46a9-b61f-e0d6d24366ca" providerId="ADAL" clId="{EE056983-90E7-4C8E-A41C-651F2CA19CB6}" dt="2020-06-30T17:33:10.816" v="2289" actId="2696"/>
        <pc:sldMkLst>
          <pc:docMk/>
          <pc:sldMk cId="285724592" sldId="1772"/>
        </pc:sldMkLst>
      </pc:sldChg>
      <pc:sldChg chg="modSp add">
        <pc:chgData name="Connie Braun" userId="2fcdbe9b-c9a3-46a9-b61f-e0d6d24366ca" providerId="ADAL" clId="{EE056983-90E7-4C8E-A41C-651F2CA19CB6}" dt="2020-06-30T17:36:16.533" v="2418" actId="20577"/>
        <pc:sldMkLst>
          <pc:docMk/>
          <pc:sldMk cId="1986291205" sldId="1772"/>
        </pc:sldMkLst>
        <pc:spChg chg="mod">
          <ac:chgData name="Connie Braun" userId="2fcdbe9b-c9a3-46a9-b61f-e0d6d24366ca" providerId="ADAL" clId="{EE056983-90E7-4C8E-A41C-651F2CA19CB6}" dt="2020-06-30T17:33:21.198" v="2310" actId="20577"/>
          <ac:spMkLst>
            <pc:docMk/>
            <pc:sldMk cId="1986291205" sldId="1772"/>
            <ac:spMk id="3" creationId="{87E6B040-D324-4B18-ABCA-71887B2DEC76}"/>
          </ac:spMkLst>
        </pc:spChg>
        <pc:spChg chg="mod">
          <ac:chgData name="Connie Braun" userId="2fcdbe9b-c9a3-46a9-b61f-e0d6d24366ca" providerId="ADAL" clId="{EE056983-90E7-4C8E-A41C-651F2CA19CB6}" dt="2020-06-30T17:36:16.533" v="2418" actId="20577"/>
          <ac:spMkLst>
            <pc:docMk/>
            <pc:sldMk cId="1986291205" sldId="1772"/>
            <ac:spMk id="4" creationId="{C973DDCF-98FE-4345-8160-B27C664B8148}"/>
          </ac:spMkLst>
        </pc:spChg>
      </pc:sldChg>
      <pc:sldChg chg="addSp delSp modSp add del modAnim">
        <pc:chgData name="Connie Braun" userId="2fcdbe9b-c9a3-46a9-b61f-e0d6d24366ca" providerId="ADAL" clId="{EE056983-90E7-4C8E-A41C-651F2CA19CB6}" dt="2020-07-06T12:14:44.799" v="4061" actId="2696"/>
        <pc:sldMkLst>
          <pc:docMk/>
          <pc:sldMk cId="3469370750" sldId="1773"/>
        </pc:sldMkLst>
        <pc:spChg chg="mod">
          <ac:chgData name="Connie Braun" userId="2fcdbe9b-c9a3-46a9-b61f-e0d6d24366ca" providerId="ADAL" clId="{EE056983-90E7-4C8E-A41C-651F2CA19CB6}" dt="2020-07-06T11:42:59.909" v="4000" actId="20577"/>
          <ac:spMkLst>
            <pc:docMk/>
            <pc:sldMk cId="3469370750" sldId="1773"/>
            <ac:spMk id="3" creationId="{217AE3F6-99BC-4399-B2B4-8579636C914A}"/>
          </ac:spMkLst>
        </pc:spChg>
        <pc:spChg chg="del">
          <ac:chgData name="Connie Braun" userId="2fcdbe9b-c9a3-46a9-b61f-e0d6d24366ca" providerId="ADAL" clId="{EE056983-90E7-4C8E-A41C-651F2CA19CB6}" dt="2020-07-06T11:42:41.321" v="3956" actId="478"/>
          <ac:spMkLst>
            <pc:docMk/>
            <pc:sldMk cId="3469370750" sldId="1773"/>
            <ac:spMk id="4" creationId="{DE9AA6F6-366A-4A35-9739-ED86EF718ED7}"/>
          </ac:spMkLst>
        </pc:spChg>
        <pc:graphicFrameChg chg="add mod">
          <ac:chgData name="Connie Braun" userId="2fcdbe9b-c9a3-46a9-b61f-e0d6d24366ca" providerId="ADAL" clId="{EE056983-90E7-4C8E-A41C-651F2CA19CB6}" dt="2020-07-06T11:52:00.199" v="4057" actId="12100"/>
          <ac:graphicFrameMkLst>
            <pc:docMk/>
            <pc:sldMk cId="3469370750" sldId="1773"/>
            <ac:graphicFrameMk id="5" creationId="{F17B32CD-76D1-43D9-9CAD-8D59B2685E10}"/>
          </ac:graphicFrameMkLst>
        </pc:graphicFrameChg>
      </pc:sldChg>
      <pc:sldChg chg="addSp delSp modSp add modNotesTx">
        <pc:chgData name="Connie Braun" userId="2fcdbe9b-c9a3-46a9-b61f-e0d6d24366ca" providerId="ADAL" clId="{EE056983-90E7-4C8E-A41C-651F2CA19CB6}" dt="2020-07-10T13:08:34.614" v="6568" actId="20577"/>
        <pc:sldMkLst>
          <pc:docMk/>
          <pc:sldMk cId="3796494805" sldId="1773"/>
        </pc:sldMkLst>
        <pc:spChg chg="mod">
          <ac:chgData name="Connie Braun" userId="2fcdbe9b-c9a3-46a9-b61f-e0d6d24366ca" providerId="ADAL" clId="{EE056983-90E7-4C8E-A41C-651F2CA19CB6}" dt="2020-07-10T12:56:32.695" v="5849" actId="20577"/>
          <ac:spMkLst>
            <pc:docMk/>
            <pc:sldMk cId="3796494805" sldId="1773"/>
            <ac:spMk id="3" creationId="{B12B2C61-26C7-4B44-9F30-345F7F7BA7E3}"/>
          </ac:spMkLst>
        </pc:spChg>
        <pc:spChg chg="del">
          <ac:chgData name="Connie Braun" userId="2fcdbe9b-c9a3-46a9-b61f-e0d6d24366ca" providerId="ADAL" clId="{EE056983-90E7-4C8E-A41C-651F2CA19CB6}" dt="2020-07-10T12:57:45.979" v="5850" actId="478"/>
          <ac:spMkLst>
            <pc:docMk/>
            <pc:sldMk cId="3796494805" sldId="1773"/>
            <ac:spMk id="4" creationId="{8C0A7773-33DC-4D7B-9BDE-928F5FFD2855}"/>
          </ac:spMkLst>
        </pc:spChg>
        <pc:picChg chg="add mod">
          <ac:chgData name="Connie Braun" userId="2fcdbe9b-c9a3-46a9-b61f-e0d6d24366ca" providerId="ADAL" clId="{EE056983-90E7-4C8E-A41C-651F2CA19CB6}" dt="2020-07-10T13:04:54.112" v="6279" actId="1035"/>
          <ac:picMkLst>
            <pc:docMk/>
            <pc:sldMk cId="3796494805" sldId="1773"/>
            <ac:picMk id="5" creationId="{8FE6C91C-186C-4DE5-AF76-C010B8D6C616}"/>
          </ac:picMkLst>
        </pc:picChg>
        <pc:picChg chg="add mod">
          <ac:chgData name="Connie Braun" userId="2fcdbe9b-c9a3-46a9-b61f-e0d6d24366ca" providerId="ADAL" clId="{EE056983-90E7-4C8E-A41C-651F2CA19CB6}" dt="2020-07-10T13:07:45.829" v="6471" actId="1037"/>
          <ac:picMkLst>
            <pc:docMk/>
            <pc:sldMk cId="3796494805" sldId="1773"/>
            <ac:picMk id="6" creationId="{D48157CE-478C-4F69-A1A9-B20B8DEF231A}"/>
          </ac:picMkLst>
        </pc:picChg>
        <pc:picChg chg="add mod">
          <ac:chgData name="Connie Braun" userId="2fcdbe9b-c9a3-46a9-b61f-e0d6d24366ca" providerId="ADAL" clId="{EE056983-90E7-4C8E-A41C-651F2CA19CB6}" dt="2020-07-10T13:07:59.157" v="6477" actId="1035"/>
          <ac:picMkLst>
            <pc:docMk/>
            <pc:sldMk cId="3796494805" sldId="1773"/>
            <ac:picMk id="7" creationId="{8633AB40-B541-4663-BACC-50520D9D0784}"/>
          </ac:picMkLst>
        </pc:picChg>
      </pc:sldChg>
      <pc:sldChg chg="addSp delSp modSp add modNotesTx">
        <pc:chgData name="Connie Braun" userId="2fcdbe9b-c9a3-46a9-b61f-e0d6d24366ca" providerId="ADAL" clId="{EE056983-90E7-4C8E-A41C-651F2CA19CB6}" dt="2020-07-10T13:17:53.545" v="6957" actId="1440"/>
        <pc:sldMkLst>
          <pc:docMk/>
          <pc:sldMk cId="1117477116" sldId="1774"/>
        </pc:sldMkLst>
        <pc:spChg chg="mod">
          <ac:chgData name="Connie Braun" userId="2fcdbe9b-c9a3-46a9-b61f-e0d6d24366ca" providerId="ADAL" clId="{EE056983-90E7-4C8E-A41C-651F2CA19CB6}" dt="2020-07-10T12:58:40.979" v="5900" actId="20577"/>
          <ac:spMkLst>
            <pc:docMk/>
            <pc:sldMk cId="1117477116" sldId="1774"/>
            <ac:spMk id="3" creationId="{FFF10B95-E32E-4A97-BA51-86C8C46F815F}"/>
          </ac:spMkLst>
        </pc:spChg>
        <pc:spChg chg="del">
          <ac:chgData name="Connie Braun" userId="2fcdbe9b-c9a3-46a9-b61f-e0d6d24366ca" providerId="ADAL" clId="{EE056983-90E7-4C8E-A41C-651F2CA19CB6}" dt="2020-07-10T13:03:53.774" v="6241" actId="478"/>
          <ac:spMkLst>
            <pc:docMk/>
            <pc:sldMk cId="1117477116" sldId="1774"/>
            <ac:spMk id="4" creationId="{CB477458-8ABB-45F5-9502-BF4A654830E3}"/>
          </ac:spMkLst>
        </pc:spChg>
        <pc:picChg chg="add mod">
          <ac:chgData name="Connie Braun" userId="2fcdbe9b-c9a3-46a9-b61f-e0d6d24366ca" providerId="ADAL" clId="{EE056983-90E7-4C8E-A41C-651F2CA19CB6}" dt="2020-07-10T13:16:48.206" v="6894" actId="1076"/>
          <ac:picMkLst>
            <pc:docMk/>
            <pc:sldMk cId="1117477116" sldId="1774"/>
            <ac:picMk id="5" creationId="{B9A525F5-8AB0-492B-BF9A-E3C3C976C644}"/>
          </ac:picMkLst>
        </pc:picChg>
        <pc:picChg chg="add mod">
          <ac:chgData name="Connie Braun" userId="2fcdbe9b-c9a3-46a9-b61f-e0d6d24366ca" providerId="ADAL" clId="{EE056983-90E7-4C8E-A41C-651F2CA19CB6}" dt="2020-07-10T13:16:50.994" v="6895" actId="1076"/>
          <ac:picMkLst>
            <pc:docMk/>
            <pc:sldMk cId="1117477116" sldId="1774"/>
            <ac:picMk id="6" creationId="{CA9CBE92-CA03-4B5D-92DF-EF1F420985C7}"/>
          </ac:picMkLst>
        </pc:picChg>
        <pc:picChg chg="add mod">
          <ac:chgData name="Connie Braun" userId="2fcdbe9b-c9a3-46a9-b61f-e0d6d24366ca" providerId="ADAL" clId="{EE056983-90E7-4C8E-A41C-651F2CA19CB6}" dt="2020-07-10T13:17:53.545" v="6957" actId="1440"/>
          <ac:picMkLst>
            <pc:docMk/>
            <pc:sldMk cId="1117477116" sldId="1774"/>
            <ac:picMk id="7" creationId="{00038A9D-85E0-4212-8734-A0B8FBCBBD2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7/10/2020</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7/10/2020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Welcome to this second session on Fulfillment Configuration.</a:t>
            </a:r>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591142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Configuration &gt; Fulfillment &gt; Physical Fulfillment &gt; Fulfillment Units and open the </a:t>
            </a:r>
            <a:r>
              <a:rPr lang="en-US" i="1" dirty="0"/>
              <a:t>General Fulfillment Unit</a:t>
            </a:r>
            <a:r>
              <a:rPr lang="en-US" i="0" dirty="0"/>
              <a:t> and go to the </a:t>
            </a:r>
            <a:r>
              <a:rPr lang="en-US" i="1" dirty="0"/>
              <a:t>Fulfillment Unit Locations</a:t>
            </a:r>
            <a:r>
              <a:rPr lang="en-US" i="0" dirty="0"/>
              <a:t> tab.</a:t>
            </a:r>
            <a:endParaRPr lang="en-US" dirty="0"/>
          </a:p>
          <a:p>
            <a:endParaRPr lang="en-US" dirty="0"/>
          </a:p>
          <a:p>
            <a:r>
              <a:rPr lang="en-US" dirty="0"/>
              <a:t>We can see that the location, </a:t>
            </a:r>
            <a:r>
              <a:rPr lang="en-US" i="1" dirty="0"/>
              <a:t>Grad Foreign Language Collection</a:t>
            </a:r>
            <a:r>
              <a:rPr lang="en-US" i="0" dirty="0"/>
              <a:t>, is not present. To correct the situation…</a:t>
            </a:r>
          </a:p>
        </p:txBody>
      </p:sp>
      <p:sp>
        <p:nvSpPr>
          <p:cNvPr id="4" name="Slide Number Placeholder 3"/>
          <p:cNvSpPr>
            <a:spLocks noGrp="1"/>
          </p:cNvSpPr>
          <p:nvPr>
            <p:ph type="sldNum" sz="quarter" idx="5"/>
          </p:nvPr>
        </p:nvSpPr>
        <p:spPr/>
        <p:txBody>
          <a:bodyPr/>
          <a:lstStyle/>
          <a:p>
            <a:fld id="{1367401B-FB73-460B-B34B-AE2D26C8FE60}" type="slidenum">
              <a:rPr lang="en-US" smtClean="0"/>
              <a:t>10</a:t>
            </a:fld>
            <a:endParaRPr lang="en-US" dirty="0"/>
          </a:p>
        </p:txBody>
      </p:sp>
    </p:spTree>
    <p:extLst>
      <p:ext uri="{BB962C8B-B14F-4D97-AF65-F5344CB8AC3E}">
        <p14:creationId xmlns:p14="http://schemas.microsoft.com/office/powerpoint/2010/main" val="2940788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…attach the location to the Fulfillment Unit and we have resolved the problem. To confirm, you would simply need to run the HealthCheck for Fulfillment again.</a:t>
            </a:r>
          </a:p>
          <a:p>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11</a:t>
            </a:fld>
            <a:endParaRPr lang="en-US" dirty="0"/>
          </a:p>
        </p:txBody>
      </p:sp>
    </p:spTree>
    <p:extLst>
      <p:ext uri="{BB962C8B-B14F-4D97-AF65-F5344CB8AC3E}">
        <p14:creationId xmlns:p14="http://schemas.microsoft.com/office/powerpoint/2010/main" val="1225641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second example, this time for </a:t>
            </a:r>
            <a:r>
              <a:rPr lang="en-US" i="1" dirty="0"/>
              <a:t>Circulation desks have a request/circulation operator</a:t>
            </a:r>
            <a:r>
              <a:rPr lang="en-US" i="0" dirty="0"/>
              <a:t>. In this case, there is no Circulation Desk Operator defined for Law Library ILL Circulation. To correct, </a:t>
            </a:r>
            <a:r>
              <a:rPr lang="en-US" dirty="0"/>
              <a:t>we’ll navigate to the configuration for that Circulation Desk to add at least one operator.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to Configuration and select </a:t>
            </a:r>
            <a:r>
              <a:rPr lang="en-US" i="1" dirty="0"/>
              <a:t>Law Librar</a:t>
            </a:r>
            <a:r>
              <a:rPr lang="en-US" dirty="0"/>
              <a:t>y from the Configuring drop-down before clicking on the </a:t>
            </a:r>
            <a:r>
              <a:rPr lang="en-US" i="1" dirty="0"/>
              <a:t>Fulfillment </a:t>
            </a:r>
            <a:r>
              <a:rPr lang="en-US" i="0" dirty="0"/>
              <a:t>tab and </a:t>
            </a:r>
            <a:r>
              <a:rPr lang="en-US" dirty="0"/>
              <a:t>clicking on </a:t>
            </a:r>
            <a:r>
              <a:rPr lang="en-US" i="1" dirty="0"/>
              <a:t>Circulation Desks</a:t>
            </a:r>
            <a:r>
              <a:rPr lang="en-US" i="0" dirty="0"/>
              <a:t>. Click on the </a:t>
            </a:r>
            <a:r>
              <a:rPr lang="en-US" b="1" i="0" dirty="0"/>
              <a:t>More Actions</a:t>
            </a:r>
            <a:r>
              <a:rPr lang="en-US" b="0" i="0" dirty="0"/>
              <a:t> button for Law Library ILL Circulation to open its configuration.</a:t>
            </a:r>
            <a:endParaRPr lang="en-US" dirty="0"/>
          </a:p>
          <a:p>
            <a:endParaRPr lang="en-US" dirty="0"/>
          </a:p>
          <a:p>
            <a:endParaRPr lang="en-US" i="0" dirty="0"/>
          </a:p>
          <a:p>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12</a:t>
            </a:fld>
            <a:endParaRPr lang="en-US" dirty="0"/>
          </a:p>
        </p:txBody>
      </p:sp>
    </p:spTree>
    <p:extLst>
      <p:ext uri="{BB962C8B-B14F-4D97-AF65-F5344CB8AC3E}">
        <p14:creationId xmlns:p14="http://schemas.microsoft.com/office/powerpoint/2010/main" val="4101047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On the Operators tab, click on </a:t>
            </a:r>
            <a:r>
              <a:rPr lang="en-US" b="1" i="0" dirty="0"/>
              <a:t>Add Operator</a:t>
            </a:r>
            <a:r>
              <a:rPr lang="en-US" b="0" i="0" dirty="0"/>
              <a:t> to add at least one operator to the Law Library ILL Circulation Desk. Search for the user and associate the appropriate roles with the individual. If more than operator should be added, repeat the process.</a:t>
            </a:r>
            <a:endParaRPr lang="en-US" i="0" dirty="0"/>
          </a:p>
          <a:p>
            <a:endParaRPr lang="en-US" i="0" dirty="0"/>
          </a:p>
          <a:p>
            <a:r>
              <a:rPr lang="en-US" i="0" dirty="0"/>
              <a:t>General System Administrators at your institutions will want to review the results of each test and make the necessary corrections.</a:t>
            </a:r>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13</a:t>
            </a:fld>
            <a:endParaRPr lang="en-US" dirty="0"/>
          </a:p>
        </p:txBody>
      </p:sp>
    </p:spTree>
    <p:extLst>
      <p:ext uri="{BB962C8B-B14F-4D97-AF65-F5344CB8AC3E}">
        <p14:creationId xmlns:p14="http://schemas.microsoft.com/office/powerpoint/2010/main" val="1987616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Policies, Terms of Use and Fulfillment Units</a:t>
            </a:r>
          </a:p>
        </p:txBody>
      </p:sp>
      <p:sp>
        <p:nvSpPr>
          <p:cNvPr id="4" name="Slide Number Placeholder 3"/>
          <p:cNvSpPr>
            <a:spLocks noGrp="1"/>
          </p:cNvSpPr>
          <p:nvPr>
            <p:ph type="sldNum" sz="quarter" idx="5"/>
          </p:nvPr>
        </p:nvSpPr>
        <p:spPr/>
        <p:txBody>
          <a:bodyPr/>
          <a:lstStyle/>
          <a:p>
            <a:fld id="{1367401B-FB73-460B-B34B-AE2D26C8FE60}" type="slidenum">
              <a:rPr lang="en-US" smtClean="0"/>
              <a:t>14</a:t>
            </a:fld>
            <a:endParaRPr lang="en-US" dirty="0"/>
          </a:p>
        </p:txBody>
      </p:sp>
    </p:spTree>
    <p:extLst>
      <p:ext uri="{BB962C8B-B14F-4D97-AF65-F5344CB8AC3E}">
        <p14:creationId xmlns:p14="http://schemas.microsoft.com/office/powerpoint/2010/main" val="2538937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you will likely recall,</a:t>
            </a:r>
          </a:p>
          <a:p>
            <a:r>
              <a:rPr lang="en-US" sz="1200" kern="1200" dirty="0">
                <a:solidFill>
                  <a:schemeClr val="tx1"/>
                </a:solidFill>
                <a:effectLst/>
                <a:latin typeface="+mn-lt"/>
                <a:ea typeface="+mn-ea"/>
                <a:cs typeface="+mn-cs"/>
              </a:rPr>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[CLICK] Policies are the smallest elements that </a:t>
            </a:r>
            <a:r>
              <a:rPr lang="en-GB" sz="1200" kern="1200" dirty="0">
                <a:solidFill>
                  <a:schemeClr val="tx1"/>
                </a:solidFill>
                <a:effectLst/>
                <a:latin typeface="+mn-lt"/>
                <a:ea typeface="+mn-ea"/>
                <a:cs typeface="+mn-cs"/>
              </a:rPr>
              <a:t>contain all of the options for how fulfillment ultimately works at your institution.</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[CLICK] Terms of Use consist of a grouping of similar policies (loan-related policies, request-related policies, booking policies, etc.).</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[CLICK] Fulfillment Units comprise a grouping of locations that use similar Terms of Use.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[CLICK] It is these three components that are the framework for Fulfillment in Alma.</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15</a:t>
            </a:fld>
            <a:endParaRPr lang="en-US" dirty="0"/>
          </a:p>
        </p:txBody>
      </p:sp>
    </p:spTree>
    <p:extLst>
      <p:ext uri="{BB962C8B-B14F-4D97-AF65-F5344CB8AC3E}">
        <p14:creationId xmlns:p14="http://schemas.microsoft.com/office/powerpoint/2010/main" val="1157010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Since Policies are the smallest elements in Fulfillment Configuration, let’s start by looking at them.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configure Policies, you must have one of the following roles: </a:t>
            </a:r>
          </a:p>
          <a:p>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General System Administrator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Fulfillment Administrator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Fulfillment policies are provided out-of-the-box and can be used as is. When no changes are made, the Policy Owner remains Generic. Updating a policy at the institution level changes the policy owner to Institution; updating a policy at the library level changes the policy owner to Library. You will want to ensure that you are within the correct context, institution or library, when working in this area of configuration.</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16</a:t>
            </a:fld>
            <a:endParaRPr lang="en-US" dirty="0"/>
          </a:p>
        </p:txBody>
      </p:sp>
    </p:spTree>
    <p:extLst>
      <p:ext uri="{BB962C8B-B14F-4D97-AF65-F5344CB8AC3E}">
        <p14:creationId xmlns:p14="http://schemas.microsoft.com/office/powerpoint/2010/main" val="2320445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 to Configuration (make sure that you are configuring the Institution) &gt; Fulfillment &gt; Physical Fulfillment &gt; Advanced Policy Configuration</a:t>
            </a:r>
          </a:p>
          <a:p>
            <a:endParaRPr lang="en-US" dirty="0"/>
          </a:p>
          <a:p>
            <a:r>
              <a:rPr lang="en-US" dirty="0"/>
              <a:t>As you can see, there are many different types of policies. Let’s focus on the type, </a:t>
            </a:r>
            <a:r>
              <a:rPr lang="en-US" i="1" dirty="0"/>
              <a:t>Is Loanable</a:t>
            </a:r>
            <a:r>
              <a:rPr lang="en-US" i="0" dirty="0"/>
              <a:t>. Select </a:t>
            </a:r>
            <a:r>
              <a:rPr lang="en-US" i="1" dirty="0"/>
              <a:t>Is Loanable</a:t>
            </a:r>
            <a:r>
              <a:rPr lang="en-US" i="0" dirty="0"/>
              <a:t> from the drop-down list of Policy Types.</a:t>
            </a:r>
          </a:p>
          <a:p>
            <a:endParaRPr lang="en-US" i="0" dirty="0"/>
          </a:p>
          <a:p>
            <a:r>
              <a:rPr lang="en-US" i="0" dirty="0"/>
              <a:t>Here we can see that the policy allowing loans has been customized for the Institution.</a:t>
            </a:r>
          </a:p>
          <a:p>
            <a:endParaRPr lang="en-US" i="0" dirty="0"/>
          </a:p>
          <a:p>
            <a:r>
              <a:rPr lang="en-US" dirty="0"/>
              <a:t>The </a:t>
            </a:r>
            <a:r>
              <a:rPr lang="en-US" i="1" dirty="0"/>
              <a:t>Is Loanable</a:t>
            </a:r>
            <a:r>
              <a:rPr lang="en-US" i="0" dirty="0"/>
              <a:t> policy indicates whether or not a patron can borrow the item. In this case, the options are:</a:t>
            </a:r>
          </a:p>
          <a:p>
            <a:endParaRPr lang="en-US" i="0" dirty="0"/>
          </a:p>
          <a:p>
            <a:pPr marL="628650" lvl="1" indent="-171450">
              <a:buFont typeface="Arial" panose="020B0604020202020204" pitchFamily="34" charset="0"/>
              <a:buChar char="•"/>
            </a:pPr>
            <a:r>
              <a:rPr lang="en-US" i="0" dirty="0"/>
              <a:t>Yes, the item can be loaned</a:t>
            </a:r>
          </a:p>
          <a:p>
            <a:pPr marL="628650" lvl="1" indent="-171450">
              <a:buFont typeface="Arial" panose="020B0604020202020204" pitchFamily="34" charset="0"/>
              <a:buChar char="•"/>
            </a:pPr>
            <a:r>
              <a:rPr lang="en-US" i="0" dirty="0"/>
              <a:t>No, the item cannot be loaned</a:t>
            </a:r>
          </a:p>
          <a:p>
            <a:pPr marL="628650" lvl="1" indent="-171450">
              <a:buFont typeface="Arial" panose="020B0604020202020204" pitchFamily="34" charset="0"/>
              <a:buChar char="•"/>
            </a:pPr>
            <a:r>
              <a:rPr lang="en-US" i="0" dirty="0"/>
              <a:t>Yes, the item can be loaned, however, only in the Reading Room.</a:t>
            </a:r>
          </a:p>
        </p:txBody>
      </p:sp>
      <p:sp>
        <p:nvSpPr>
          <p:cNvPr id="4" name="Slide Number Placeholder 3"/>
          <p:cNvSpPr>
            <a:spLocks noGrp="1"/>
          </p:cNvSpPr>
          <p:nvPr>
            <p:ph type="sldNum" sz="quarter" idx="5"/>
          </p:nvPr>
        </p:nvSpPr>
        <p:spPr/>
        <p:txBody>
          <a:bodyPr/>
          <a:lstStyle/>
          <a:p>
            <a:fld id="{1367401B-FB73-460B-B34B-AE2D26C8FE60}" type="slidenum">
              <a:rPr lang="en-US" smtClean="0"/>
              <a:t>17</a:t>
            </a:fld>
            <a:endParaRPr lang="en-US" dirty="0"/>
          </a:p>
        </p:txBody>
      </p:sp>
    </p:spTree>
    <p:extLst>
      <p:ext uri="{BB962C8B-B14F-4D97-AF65-F5344CB8AC3E}">
        <p14:creationId xmlns:p14="http://schemas.microsoft.com/office/powerpoint/2010/main" val="3838431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Second, let’s look at the policy type, </a:t>
            </a:r>
            <a:r>
              <a:rPr lang="en-US" i="1" dirty="0"/>
              <a:t>Due Date</a:t>
            </a:r>
            <a:r>
              <a:rPr lang="en-US" i="0" dirty="0"/>
              <a:t> which sets t</a:t>
            </a:r>
            <a:r>
              <a:rPr lang="en-US" dirty="0"/>
              <a:t>he length of time an item may be borrowed. Select </a:t>
            </a:r>
            <a:r>
              <a:rPr lang="en-US" i="1" dirty="0"/>
              <a:t>Due Date</a:t>
            </a:r>
            <a:r>
              <a:rPr lang="en-US" i="0" dirty="0"/>
              <a:t> from the drop-down list of Policy Types.</a:t>
            </a:r>
          </a:p>
          <a:p>
            <a:endParaRPr lang="en-US" dirty="0"/>
          </a:p>
          <a:p>
            <a:r>
              <a:rPr lang="en-US" dirty="0"/>
              <a:t>The values are:</a:t>
            </a:r>
          </a:p>
          <a:p>
            <a:endParaRPr lang="en-US" dirty="0"/>
          </a:p>
          <a:p>
            <a:pPr marL="628650" lvl="1" indent="-171450">
              <a:buFont typeface="Arial" panose="020B0604020202020204" pitchFamily="34" charset="0"/>
              <a:buChar char="•"/>
            </a:pPr>
            <a:r>
              <a:rPr lang="en-US" dirty="0"/>
              <a:t>Fixed: Based on your institution’s calendar, this might be the end of the semester or term, or end of the year.</a:t>
            </a:r>
          </a:p>
          <a:p>
            <a:pPr marL="628650" lvl="1" indent="-171450">
              <a:buFont typeface="Arial" panose="020B0604020202020204" pitchFamily="34" charset="0"/>
              <a:buChar char="•"/>
            </a:pPr>
            <a:r>
              <a:rPr lang="en-US" dirty="0"/>
              <a:t>Non-Fixed: Based on the date the item was borrowed. If you set the Unit of Measurement field to Days, Month, or Week, you can also specify a specific time. If you don’t specify a time, the default is your institution’s closing time.</a:t>
            </a:r>
          </a:p>
          <a:p>
            <a:endParaRPr lang="en-US" dirty="0"/>
          </a:p>
          <a:p>
            <a:r>
              <a:rPr lang="en-US" dirty="0"/>
              <a:t>For any of these policies, the institution may add more policies to obtain greater granularity.</a:t>
            </a:r>
          </a:p>
          <a:p>
            <a:endParaRPr lang="en-US" dirty="0"/>
          </a:p>
          <a:p>
            <a:r>
              <a:rPr lang="en-US" dirty="0"/>
              <a:t>Note that the original date on which the item was borrowed is not included when determining the due date. </a:t>
            </a:r>
          </a:p>
          <a:p>
            <a:endParaRPr lang="en-US" dirty="0"/>
          </a:p>
          <a:p>
            <a:r>
              <a:rPr lang="en-US" sz="1200" kern="1200" dirty="0">
                <a:solidFill>
                  <a:schemeClr val="tx1"/>
                </a:solidFill>
                <a:effectLst/>
                <a:latin typeface="+mn-lt"/>
                <a:ea typeface="+mn-ea"/>
                <a:cs typeface="+mn-cs"/>
              </a:rPr>
              <a:t>We could spend a lot of time looking at these policies. I recommend that you take time to review the policies at your institutions.</a:t>
            </a:r>
            <a:endParaRPr lang="en-US"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18</a:t>
            </a:fld>
            <a:endParaRPr lang="en-US" dirty="0"/>
          </a:p>
        </p:txBody>
      </p:sp>
    </p:spTree>
    <p:extLst>
      <p:ext uri="{BB962C8B-B14F-4D97-AF65-F5344CB8AC3E}">
        <p14:creationId xmlns:p14="http://schemas.microsoft.com/office/powerpoint/2010/main" val="1982321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Terms of Use refers to a list of policies that define service to patrons. Terms of Use are associated with a specific type of fulfillment activity, such as a loan or a request.  Based on the relationship configured, Fulfillment Unit Rules determine which Terms of Use to employ when delivering service to a patron.</a:t>
            </a:r>
          </a:p>
          <a:p>
            <a:endParaRPr lang="en-US" dirty="0"/>
          </a:p>
          <a:p>
            <a:r>
              <a:rPr lang="en-US" sz="1200" kern="1200" dirty="0">
                <a:solidFill>
                  <a:schemeClr val="tx1"/>
                </a:solidFill>
                <a:effectLst/>
                <a:latin typeface="+mn-lt"/>
                <a:ea typeface="+mn-ea"/>
                <a:cs typeface="+mn-cs"/>
              </a:rPr>
              <a:t>To configure Terms of Use, you must have one of the following roles: </a:t>
            </a:r>
          </a:p>
          <a:p>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General System Administrator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Fulfillment Administrator</a:t>
            </a:r>
          </a:p>
          <a:p>
            <a:endParaRPr lang="en-US" dirty="0"/>
          </a:p>
          <a:p>
            <a:r>
              <a:rPr lang="en-US" sz="1200" kern="1200" dirty="0">
                <a:solidFill>
                  <a:schemeClr val="tx1"/>
                </a:solidFill>
                <a:effectLst/>
                <a:latin typeface="+mn-lt"/>
                <a:ea typeface="+mn-ea"/>
                <a:cs typeface="+mn-cs"/>
              </a:rPr>
              <a:t>An item's Terms of Use is re-calculated each time an activity is performed on a loaned item (such as renewal). This means that changes made to a policy, fulfillment rule, patron information, or item information have an immediate effect on a loan's or request's Terms of Use.</a:t>
            </a:r>
          </a:p>
          <a:p>
            <a:endParaRPr lang="en-US" dirty="0"/>
          </a:p>
          <a:p>
            <a:r>
              <a:rPr lang="en-US" dirty="0"/>
              <a:t>Should the situation arise where an item belongs to a location that does not have Terms of Use, Alma determines which Terms of Use will apply based on the default policies.</a:t>
            </a:r>
          </a:p>
        </p:txBody>
      </p:sp>
      <p:sp>
        <p:nvSpPr>
          <p:cNvPr id="4" name="Slide Number Placeholder 3"/>
          <p:cNvSpPr>
            <a:spLocks noGrp="1"/>
          </p:cNvSpPr>
          <p:nvPr>
            <p:ph type="sldNum" sz="quarter" idx="5"/>
          </p:nvPr>
        </p:nvSpPr>
        <p:spPr/>
        <p:txBody>
          <a:bodyPr/>
          <a:lstStyle/>
          <a:p>
            <a:fld id="{1367401B-FB73-460B-B34B-AE2D26C8FE60}" type="slidenum">
              <a:rPr lang="en-US" smtClean="0"/>
              <a:t>19</a:t>
            </a:fld>
            <a:endParaRPr lang="en-US" dirty="0"/>
          </a:p>
        </p:txBody>
      </p:sp>
    </p:spTree>
    <p:extLst>
      <p:ext uri="{BB962C8B-B14F-4D97-AF65-F5344CB8AC3E}">
        <p14:creationId xmlns:p14="http://schemas.microsoft.com/office/powerpoint/2010/main" val="2742510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During this second session on Fulfillment Configuration, we’ll be exploring these areas in Alma:</a:t>
            </a:r>
          </a:p>
          <a:p>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HealthCheck Dashboard for Fulfillment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Policies, Terms of Use and Fulfillment Units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Testing and Troubleshooting Fulfillment with the Fulfillment Configuration Utility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Note that the PPT has many screen captures of the areas we will view in Alma.</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a:t>
            </a:fld>
            <a:endParaRPr lang="en-US" dirty="0"/>
          </a:p>
        </p:txBody>
      </p:sp>
    </p:spTree>
    <p:extLst>
      <p:ext uri="{BB962C8B-B14F-4D97-AF65-F5344CB8AC3E}">
        <p14:creationId xmlns:p14="http://schemas.microsoft.com/office/powerpoint/2010/main" val="2503417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Alma, go to Configuration &gt; Fulfillment &gt; Physical Fulfillment and select Terms of Use and Policies. Then, open the </a:t>
            </a:r>
            <a:r>
              <a:rPr lang="en-US" b="1" dirty="0"/>
              <a:t>Loan &gt;</a:t>
            </a:r>
            <a:r>
              <a:rPr lang="en-US" dirty="0"/>
              <a:t> </a:t>
            </a:r>
            <a:r>
              <a:rPr lang="en-US" i="1" dirty="0"/>
              <a:t>0 Days No Loan</a:t>
            </a:r>
            <a:r>
              <a:rPr lang="en-US" dirty="0"/>
              <a:t> Terms of Use. Explore the Policy options that apply to </a:t>
            </a:r>
          </a:p>
          <a:p>
            <a:endParaRPr lang="en-US" i="1" dirty="0"/>
          </a:p>
          <a:p>
            <a:pPr marL="628650" lvl="1" indent="-171450">
              <a:buFont typeface="Arial" panose="020B0604020202020204" pitchFamily="34" charset="0"/>
              <a:buChar char="•"/>
            </a:pPr>
            <a:r>
              <a:rPr lang="en-US" i="1" dirty="0"/>
              <a:t>Is Loanable</a:t>
            </a:r>
          </a:p>
          <a:p>
            <a:pPr marL="628650" lvl="1" indent="-171450">
              <a:buFont typeface="Arial" panose="020B0604020202020204" pitchFamily="34" charset="0"/>
              <a:buChar char="•"/>
            </a:pPr>
            <a:r>
              <a:rPr lang="en-US" i="1" dirty="0"/>
              <a:t>Due Date</a:t>
            </a:r>
          </a:p>
          <a:p>
            <a:pPr marL="628650" lvl="1" indent="-171450">
              <a:buFont typeface="Arial" panose="020B0604020202020204" pitchFamily="34" charset="0"/>
              <a:buChar char="•"/>
            </a:pPr>
            <a:r>
              <a:rPr lang="en-US" i="1" dirty="0"/>
              <a:t>Is Renewable</a:t>
            </a:r>
          </a:p>
          <a:p>
            <a:pPr marL="628650" lvl="1" indent="-171450">
              <a:buFont typeface="Arial" panose="020B0604020202020204" pitchFamily="34" charset="0"/>
              <a:buChar char="•"/>
            </a:pPr>
            <a:r>
              <a:rPr lang="en-US" i="1" dirty="0"/>
              <a:t>Overdue Fine</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20</a:t>
            </a:fld>
            <a:endParaRPr lang="en-US" dirty="0"/>
          </a:p>
        </p:txBody>
      </p:sp>
    </p:spTree>
    <p:extLst>
      <p:ext uri="{BB962C8B-B14F-4D97-AF65-F5344CB8AC3E}">
        <p14:creationId xmlns:p14="http://schemas.microsoft.com/office/powerpoint/2010/main" val="1700561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example, </a:t>
            </a:r>
            <a:r>
              <a:rPr lang="en-US" b="1" dirty="0"/>
              <a:t>Request &gt; </a:t>
            </a:r>
            <a:r>
              <a:rPr lang="en-US" i="1" dirty="0"/>
              <a:t>1 Month Graduate Students General Request</a:t>
            </a:r>
            <a:r>
              <a:rPr lang="en-US" i="0" dirty="0"/>
              <a:t>, and explore the Policy options that apply to </a:t>
            </a:r>
          </a:p>
          <a:p>
            <a:endParaRPr lang="en-US" i="0" dirty="0"/>
          </a:p>
          <a:p>
            <a:pPr marL="628650" lvl="1" indent="-171450">
              <a:buFont typeface="Arial" panose="020B0604020202020204" pitchFamily="34" charset="0"/>
              <a:buChar char="•"/>
            </a:pPr>
            <a:r>
              <a:rPr lang="en-US" i="1" dirty="0"/>
              <a:t>Is Requestable</a:t>
            </a:r>
          </a:p>
          <a:p>
            <a:pPr marL="628650" lvl="1" indent="-171450">
              <a:buFont typeface="Arial" panose="020B0604020202020204" pitchFamily="34" charset="0"/>
              <a:buChar char="•"/>
            </a:pPr>
            <a:r>
              <a:rPr lang="en-US" i="1" dirty="0"/>
              <a:t>Pickup Locations</a:t>
            </a:r>
          </a:p>
          <a:p>
            <a:pPr marL="628650" lvl="1" indent="-171450">
              <a:buFont typeface="Arial" panose="020B0604020202020204" pitchFamily="34" charset="0"/>
              <a:buChar char="•"/>
            </a:pPr>
            <a:r>
              <a:rPr lang="en-US" i="1" dirty="0"/>
              <a:t>Hold Shelf Period</a:t>
            </a:r>
          </a:p>
        </p:txBody>
      </p:sp>
      <p:sp>
        <p:nvSpPr>
          <p:cNvPr id="4" name="Slide Number Placeholder 3"/>
          <p:cNvSpPr>
            <a:spLocks noGrp="1"/>
          </p:cNvSpPr>
          <p:nvPr>
            <p:ph type="sldNum" sz="quarter" idx="5"/>
          </p:nvPr>
        </p:nvSpPr>
        <p:spPr/>
        <p:txBody>
          <a:bodyPr/>
          <a:lstStyle/>
          <a:p>
            <a:fld id="{1367401B-FB73-460B-B34B-AE2D26C8FE60}" type="slidenum">
              <a:rPr lang="en-US" smtClean="0"/>
              <a:t>21</a:t>
            </a:fld>
            <a:endParaRPr lang="en-US" dirty="0"/>
          </a:p>
        </p:txBody>
      </p:sp>
    </p:spTree>
    <p:extLst>
      <p:ext uri="{BB962C8B-B14F-4D97-AF65-F5344CB8AC3E}">
        <p14:creationId xmlns:p14="http://schemas.microsoft.com/office/powerpoint/2010/main" val="3406999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It’s at the Fulfillment Units, that everything comes together.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configure fulfillment units, you must have one of the following roles: </a:t>
            </a:r>
          </a:p>
          <a:p>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General System Administrator</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Fulfillment Administrator</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While it is possible to configure Fulfillment Units for individual libraries, we strongly recommend that you configure Fulfillment Units at the institutional level. Fulfillment Units configured at the i</a:t>
            </a:r>
            <a:r>
              <a:rPr lang="en-US" dirty="0"/>
              <a:t>nstitutional-level may include locations found in any of the libraries within the institution whereas Fulfillment Units configured at the library-level includes only those locations found in the library for which the fulfillment unit is defined.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22</a:t>
            </a:fld>
            <a:endParaRPr lang="en-US" dirty="0"/>
          </a:p>
        </p:txBody>
      </p:sp>
    </p:spTree>
    <p:extLst>
      <p:ext uri="{BB962C8B-B14F-4D97-AF65-F5344CB8AC3E}">
        <p14:creationId xmlns:p14="http://schemas.microsoft.com/office/powerpoint/2010/main" val="2055731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 to Configuration &gt; Fulfillment &gt; Physical Fulfillment &gt; Fulfillment Units to have a look at the General Fulfillment Unit in Alma.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Beginning with the Fulfillment Unit Details tab, we see the option to configure the policy for on-shelf requesting.  Whatever setting you choose here, will affect all locations associated with this Fulfillment Unit.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situation where your institution has one library only and you allow patrons to request items that are on the shelf, you will select the option, </a:t>
            </a:r>
            <a:r>
              <a:rPr lang="en-US" sz="1200" i="1" kern="1200" dirty="0">
                <a:solidFill>
                  <a:schemeClr val="tx1"/>
                </a:solidFill>
                <a:effectLst/>
                <a:latin typeface="+mn-lt"/>
                <a:ea typeface="+mn-ea"/>
                <a:cs typeface="+mn-cs"/>
              </a:rPr>
              <a:t>Request for pick anywhere regardless of availability</a:t>
            </a:r>
            <a:r>
              <a:rPr lang="en-US" sz="1200" i="0" kern="1200" dirty="0">
                <a:solidFill>
                  <a:schemeClr val="tx1"/>
                </a:solidFill>
                <a:effectLst/>
                <a:latin typeface="+mn-lt"/>
                <a:ea typeface="+mn-ea"/>
                <a:cs typeface="+mn-cs"/>
              </a:rPr>
              <a:t>. Should you institution have multiple libraries, you have more options to consider, including whether or not requested items can be requested at all, whether or not requested items will be delivered to another library or another campus, or, if a patron is expected to go to the owning library for the item to pick it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Over time, your institution and its libraries may decide to change the policy with regard to requesting items that are on the shelf. This is one configuration area that will likely require modification.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23</a:t>
            </a:fld>
            <a:endParaRPr lang="en-US" dirty="0"/>
          </a:p>
        </p:txBody>
      </p:sp>
    </p:spTree>
    <p:extLst>
      <p:ext uri="{BB962C8B-B14F-4D97-AF65-F5344CB8AC3E}">
        <p14:creationId xmlns:p14="http://schemas.microsoft.com/office/powerpoint/2010/main" val="601925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Fulfillment Unit Locations tab. Here, we see the physical locations to which the Terms of Use/policies referenced by the Fulfillment Unit Rules are applied.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things that are noteworthy about Fulfillment Unit Locations.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location may be associated with one Fulfillment Unit only.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Libraries can </a:t>
            </a:r>
            <a:r>
              <a:rPr lang="en-US" sz="1200" kern="1200" dirty="0">
                <a:solidFill>
                  <a:schemeClr val="tx1"/>
                </a:solidFill>
                <a:effectLst/>
                <a:latin typeface="+mn-lt"/>
                <a:ea typeface="+mn-ea"/>
                <a:cs typeface="+mn-cs"/>
              </a:rPr>
              <a:t>move a location from one Fulfillment Unit to another even if items from the location are currently on loan. A modification such as this may result in a change to the applicable Terms of Use. When this occurs, the new Terms of Use will be applied with the next action relating to the loan, such as a renewal or return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may include up to 1000 locations in a Fulfillment Unit.</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24</a:t>
            </a:fld>
            <a:endParaRPr lang="en-US" dirty="0"/>
          </a:p>
        </p:txBody>
      </p:sp>
    </p:spTree>
    <p:extLst>
      <p:ext uri="{BB962C8B-B14F-4D97-AF65-F5344CB8AC3E}">
        <p14:creationId xmlns:p14="http://schemas.microsoft.com/office/powerpoint/2010/main" val="1357835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the </a:t>
            </a:r>
            <a:r>
              <a:rPr lang="en-US" i="1" dirty="0"/>
              <a:t>Fulfillment Unit Rules </a:t>
            </a:r>
            <a:r>
              <a:rPr lang="en-US" i="0" dirty="0"/>
              <a:t>tab. </a:t>
            </a:r>
            <a:r>
              <a:rPr lang="en-US" dirty="0"/>
              <a:t>Fulfillment Unit Rules is where we apply Terms of Use to the Fulfillment Unit. There are three types of rules that may be managed here: Bookings, Loans and Requests. Terms of Use are already in place for us to associate with the Fulfillment Unit Rules.</a:t>
            </a:r>
          </a:p>
        </p:txBody>
      </p:sp>
      <p:sp>
        <p:nvSpPr>
          <p:cNvPr id="4" name="Slide Number Placeholder 3"/>
          <p:cNvSpPr>
            <a:spLocks noGrp="1"/>
          </p:cNvSpPr>
          <p:nvPr>
            <p:ph type="sldNum" sz="quarter" idx="5"/>
          </p:nvPr>
        </p:nvSpPr>
        <p:spPr/>
        <p:txBody>
          <a:bodyPr/>
          <a:lstStyle/>
          <a:p>
            <a:fld id="{1367401B-FB73-460B-B34B-AE2D26C8FE60}" type="slidenum">
              <a:rPr lang="en-US" smtClean="0"/>
              <a:t>25</a:t>
            </a:fld>
            <a:endParaRPr lang="en-US" dirty="0"/>
          </a:p>
        </p:txBody>
      </p:sp>
    </p:spTree>
    <p:extLst>
      <p:ext uri="{BB962C8B-B14F-4D97-AF65-F5344CB8AC3E}">
        <p14:creationId xmlns:p14="http://schemas.microsoft.com/office/powerpoint/2010/main" val="26281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look at the Fulfillment Unit Rule, 1 Month Undergraduate Students General as it relates to Loans. In addition to seeing the associated Terms of Use, we can also see the specific User Group to which this rule applies. Clicking on the </a:t>
            </a:r>
            <a:r>
              <a:rPr lang="en-US" sz="1200" b="1" kern="1200" dirty="0">
                <a:solidFill>
                  <a:schemeClr val="tx1"/>
                </a:solidFill>
                <a:effectLst/>
                <a:latin typeface="+mn-lt"/>
                <a:ea typeface="+mn-ea"/>
                <a:cs typeface="+mn-cs"/>
              </a:rPr>
              <a:t>TOU Details</a:t>
            </a:r>
            <a:r>
              <a:rPr lang="en-US" sz="1200" kern="1200" dirty="0">
                <a:solidFill>
                  <a:schemeClr val="tx1"/>
                </a:solidFill>
                <a:effectLst/>
                <a:latin typeface="+mn-lt"/>
                <a:ea typeface="+mn-ea"/>
                <a:cs typeface="+mn-cs"/>
              </a:rPr>
              <a:t> button allows us to see the details of this relationship.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any time, institutions may modify the name of the rule, change the User Groups to which the Fulfillment Unit rule applies or choose a different Terms of Use.</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26</a:t>
            </a:fld>
            <a:endParaRPr lang="en-US" dirty="0"/>
          </a:p>
        </p:txBody>
      </p:sp>
    </p:spTree>
    <p:extLst>
      <p:ext uri="{BB962C8B-B14F-4D97-AF65-F5344CB8AC3E}">
        <p14:creationId xmlns:p14="http://schemas.microsoft.com/office/powerpoint/2010/main" val="478881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Testing and Troubleshooting Fulfillment with the Fulfillment Configuration Utility</a:t>
            </a:r>
          </a:p>
        </p:txBody>
      </p:sp>
      <p:sp>
        <p:nvSpPr>
          <p:cNvPr id="4" name="Slide Number Placeholder 3"/>
          <p:cNvSpPr>
            <a:spLocks noGrp="1"/>
          </p:cNvSpPr>
          <p:nvPr>
            <p:ph type="sldNum" sz="quarter" idx="5"/>
          </p:nvPr>
        </p:nvSpPr>
        <p:spPr/>
        <p:txBody>
          <a:bodyPr/>
          <a:lstStyle/>
          <a:p>
            <a:fld id="{1367401B-FB73-460B-B34B-AE2D26C8FE60}" type="slidenum">
              <a:rPr lang="en-US" smtClean="0"/>
              <a:t>27</a:t>
            </a:fld>
            <a:endParaRPr lang="en-US" dirty="0"/>
          </a:p>
        </p:txBody>
      </p:sp>
    </p:spTree>
    <p:extLst>
      <p:ext uri="{BB962C8B-B14F-4D97-AF65-F5344CB8AC3E}">
        <p14:creationId xmlns:p14="http://schemas.microsoft.com/office/powerpoint/2010/main" val="1925306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Fulfillment Configuration Utility is a very useful tool that allows operators to troubleshoot and test Fulfillment Configuration for a library’s physical items. Staff operators at a Circulation Desk may find that they will use this utility from time to time when needing to figure out why an attempted Circulation transaction works differently than expected or doesn’t work at all.</a:t>
            </a:r>
          </a:p>
        </p:txBody>
      </p:sp>
      <p:sp>
        <p:nvSpPr>
          <p:cNvPr id="4" name="Slide Number Placeholder 3"/>
          <p:cNvSpPr>
            <a:spLocks noGrp="1"/>
          </p:cNvSpPr>
          <p:nvPr>
            <p:ph type="sldNum" sz="quarter" idx="5"/>
          </p:nvPr>
        </p:nvSpPr>
        <p:spPr/>
        <p:txBody>
          <a:bodyPr/>
          <a:lstStyle/>
          <a:p>
            <a:fld id="{1367401B-FB73-460B-B34B-AE2D26C8FE60}" type="slidenum">
              <a:rPr lang="en-US" smtClean="0"/>
              <a:t>28</a:t>
            </a:fld>
            <a:endParaRPr lang="en-US" dirty="0"/>
          </a:p>
        </p:txBody>
      </p:sp>
    </p:spTree>
    <p:extLst>
      <p:ext uri="{BB962C8B-B14F-4D97-AF65-F5344CB8AC3E}">
        <p14:creationId xmlns:p14="http://schemas.microsoft.com/office/powerpoint/2010/main" val="3655057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3503613" cy="1971675"/>
          </a:xfrm>
        </p:spPr>
      </p:sp>
      <p:sp>
        <p:nvSpPr>
          <p:cNvPr id="3" name="Notes Placeholder 2"/>
          <p:cNvSpPr>
            <a:spLocks noGrp="1"/>
          </p:cNvSpPr>
          <p:nvPr>
            <p:ph type="body" idx="1"/>
          </p:nvPr>
        </p:nvSpPr>
        <p:spPr>
          <a:xfrm>
            <a:off x="411480" y="2771800"/>
            <a:ext cx="6035040" cy="5686400"/>
          </a:xfrm>
        </p:spPr>
        <p:txBody>
          <a:bodyPr/>
          <a:lstStyle/>
          <a:p>
            <a:r>
              <a:rPr lang="en-US" dirty="0"/>
              <a:t>When used, this tool displays the rules that would govern the loan if this item were loaned to a specific patron. The operator will be able to view the</a:t>
            </a:r>
          </a:p>
          <a:p>
            <a:endParaRPr lang="en-US" dirty="0"/>
          </a:p>
          <a:p>
            <a:pPr marL="628650" lvl="1" indent="-171450">
              <a:buFont typeface="Arial" panose="020B0604020202020204" pitchFamily="34" charset="0"/>
              <a:buChar char="•"/>
            </a:pPr>
            <a:r>
              <a:rPr lang="en-US" dirty="0"/>
              <a:t>Fulfillment Unit Name</a:t>
            </a:r>
          </a:p>
          <a:p>
            <a:pPr marL="628650" lvl="1" indent="-171450">
              <a:buFont typeface="Arial" panose="020B0604020202020204" pitchFamily="34" charset="0"/>
              <a:buChar char="•"/>
            </a:pPr>
            <a:r>
              <a:rPr lang="en-US" dirty="0"/>
              <a:t>Fulfillment Unit Rule</a:t>
            </a:r>
          </a:p>
          <a:p>
            <a:pPr marL="628650" lvl="1" indent="-171450">
              <a:buFont typeface="Arial" panose="020B0604020202020204" pitchFamily="34" charset="0"/>
              <a:buChar char="•"/>
            </a:pPr>
            <a:r>
              <a:rPr lang="en-US" dirty="0"/>
              <a:t>Terms of Use </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associated with the item. The due date is calculated by the system as if the specified item would be loaned to the indicated patron. The overdue fine for an item returned after its due date.</a:t>
            </a:r>
          </a:p>
          <a:p>
            <a:pPr marL="0" lvl="0" indent="0">
              <a:buFont typeface="Arial" panose="020B0604020202020204" pitchFamily="34" charset="0"/>
              <a:buNone/>
            </a:pPr>
            <a:endParaRPr lang="en-US" dirty="0"/>
          </a:p>
          <a:p>
            <a:r>
              <a:rPr lang="en-US" dirty="0"/>
              <a:t>Go to Fulfillment &gt; Advanced Tools &gt; Fulfillment Configuration Utility. Enter a Patron Identifier and Item Barcode before clicking on the </a:t>
            </a:r>
            <a:r>
              <a:rPr lang="en-US" b="1" dirty="0"/>
              <a:t>OK</a:t>
            </a:r>
            <a:r>
              <a:rPr lang="en-US" b="0" dirty="0"/>
              <a:t> button</a:t>
            </a:r>
            <a:r>
              <a:rPr lang="en-US" dirty="0"/>
              <a:t> to view results. Based on the configuration of the Fulfillment Unit Rule and Terms of Use, the patron, Sara Carr, an undergraduate student, would be able to borrow the item </a:t>
            </a:r>
            <a:r>
              <a:rPr lang="en-US" i="1" dirty="0"/>
              <a:t>Food and nutrition</a:t>
            </a:r>
            <a:r>
              <a:rPr lang="en-US" i="0" dirty="0"/>
              <a:t> for three months with a due date on 30 September 2020. Scroll down on the page to view the policies associated with the Terms of Use.</a:t>
            </a:r>
          </a:p>
          <a:p>
            <a:endParaRPr lang="en-US" i="0" dirty="0"/>
          </a:p>
          <a:p>
            <a:r>
              <a:rPr lang="en-US" i="0" dirty="0"/>
              <a:t>Let’s look at some other examples:</a:t>
            </a:r>
          </a:p>
          <a:p>
            <a:endParaRPr lang="en-US" i="0" dirty="0"/>
          </a:p>
          <a:p>
            <a:pPr marL="628650" lvl="1" indent="-171450">
              <a:buFont typeface="Arial" panose="020B0604020202020204" pitchFamily="34" charset="0"/>
              <a:buChar char="•"/>
            </a:pPr>
            <a:r>
              <a:rPr lang="en-US" i="0" dirty="0"/>
              <a:t>Mitchel Bezalion – Faculty and Sara Carr – Undergraduate Student:</a:t>
            </a:r>
          </a:p>
          <a:p>
            <a:pPr marL="1085850" lvl="2" indent="-171450">
              <a:buFont typeface="Arial" panose="020B0604020202020204" pitchFamily="34" charset="0"/>
              <a:buChar char="•"/>
            </a:pPr>
            <a:r>
              <a:rPr lang="en-US" i="1" dirty="0"/>
              <a:t>Food and nutrition</a:t>
            </a:r>
            <a:r>
              <a:rPr lang="en-US" i="0" dirty="0"/>
              <a:t> – 2103501984</a:t>
            </a:r>
          </a:p>
          <a:p>
            <a:pPr marL="628650" lvl="1" indent="-171450">
              <a:buFont typeface="Arial" panose="020B0604020202020204" pitchFamily="34" charset="0"/>
              <a:buChar char="•"/>
            </a:pPr>
            <a:r>
              <a:rPr lang="en-US" i="0" dirty="0"/>
              <a:t>Mitchel Bezalion – Faculty: </a:t>
            </a:r>
            <a:r>
              <a:rPr lang="en-US" i="1" dirty="0"/>
              <a:t>Atlas of cities</a:t>
            </a:r>
            <a:r>
              <a:rPr lang="en-US" i="0" dirty="0"/>
              <a:t> – 2501322380 (item located in the Graduate Library Reference Collection; two-hour limited loan</a:t>
            </a:r>
          </a:p>
          <a:p>
            <a:pPr marL="628650" lvl="1" indent="-171450">
              <a:buFont typeface="Arial" panose="020B0604020202020204" pitchFamily="34" charset="0"/>
              <a:buChar char="•"/>
            </a:pPr>
            <a:r>
              <a:rPr lang="en-US" i="0" dirty="0"/>
              <a:t>Sara Carr – Undergraduate Student: </a:t>
            </a:r>
            <a:r>
              <a:rPr lang="en-US" i="1" dirty="0"/>
              <a:t>The Sound of music</a:t>
            </a:r>
            <a:r>
              <a:rPr lang="en-US" i="0" dirty="0"/>
              <a:t> (DVD) – 2530182601; a three-month loan period</a:t>
            </a:r>
          </a:p>
          <a:p>
            <a:pPr marL="628650" lvl="1" indent="-171450">
              <a:buFont typeface="Arial" panose="020B0604020202020204" pitchFamily="34" charset="0"/>
              <a:buChar char="•"/>
            </a:pPr>
            <a:r>
              <a:rPr lang="en-US" i="0" dirty="0"/>
              <a:t>Mitchel Bezalion – Faculty: </a:t>
            </a:r>
          </a:p>
          <a:p>
            <a:pPr marL="1085850" lvl="2" indent="-171450">
              <a:buFont typeface="Arial" panose="020B0604020202020204" pitchFamily="34" charset="0"/>
              <a:buChar char="•"/>
            </a:pPr>
            <a:r>
              <a:rPr lang="en-US" i="1" dirty="0"/>
              <a:t>World without end </a:t>
            </a:r>
            <a:r>
              <a:rPr lang="en-US" i="0" dirty="0"/>
              <a:t>– 2379499752; no terms of use associated with this location and, for this reason, the default terms of use that does not permit loans is used</a:t>
            </a:r>
          </a:p>
        </p:txBody>
      </p:sp>
      <p:sp>
        <p:nvSpPr>
          <p:cNvPr id="4" name="Slide Number Placeholder 3"/>
          <p:cNvSpPr>
            <a:spLocks noGrp="1"/>
          </p:cNvSpPr>
          <p:nvPr>
            <p:ph type="sldNum" sz="quarter" idx="5"/>
          </p:nvPr>
        </p:nvSpPr>
        <p:spPr/>
        <p:txBody>
          <a:bodyPr/>
          <a:lstStyle/>
          <a:p>
            <a:fld id="{1367401B-FB73-460B-B34B-AE2D26C8FE60}" type="slidenum">
              <a:rPr lang="en-US" smtClean="0"/>
              <a:t>29</a:t>
            </a:fld>
            <a:endParaRPr lang="en-US" dirty="0"/>
          </a:p>
        </p:txBody>
      </p:sp>
    </p:spTree>
    <p:extLst>
      <p:ext uri="{BB962C8B-B14F-4D97-AF65-F5344CB8AC3E}">
        <p14:creationId xmlns:p14="http://schemas.microsoft.com/office/powerpoint/2010/main" val="3965928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HealthCheck Tool for Fulfillment</a:t>
            </a:r>
          </a:p>
        </p:txBody>
      </p:sp>
      <p:sp>
        <p:nvSpPr>
          <p:cNvPr id="4" name="Slide Number Placeholder 3"/>
          <p:cNvSpPr>
            <a:spLocks noGrp="1"/>
          </p:cNvSpPr>
          <p:nvPr>
            <p:ph type="sldNum" sz="quarter" idx="5"/>
          </p:nvPr>
        </p:nvSpPr>
        <p:spPr/>
        <p:txBody>
          <a:bodyPr/>
          <a:lstStyle/>
          <a:p>
            <a:fld id="{1367401B-FB73-460B-B34B-AE2D26C8FE60}" type="slidenum">
              <a:rPr lang="en-US" smtClean="0"/>
              <a:t>3</a:t>
            </a:fld>
            <a:endParaRPr lang="en-US" dirty="0"/>
          </a:p>
        </p:txBody>
      </p:sp>
    </p:spTree>
    <p:extLst>
      <p:ext uri="{BB962C8B-B14F-4D97-AF65-F5344CB8AC3E}">
        <p14:creationId xmlns:p14="http://schemas.microsoft.com/office/powerpoint/2010/main" val="561170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Terms of Use for Loans, we can see the Terms of Use displayed for Requesting items…</a:t>
            </a:r>
          </a:p>
        </p:txBody>
      </p:sp>
      <p:sp>
        <p:nvSpPr>
          <p:cNvPr id="4" name="Slide Number Placeholder 3"/>
          <p:cNvSpPr>
            <a:spLocks noGrp="1"/>
          </p:cNvSpPr>
          <p:nvPr>
            <p:ph type="sldNum" sz="quarter" idx="5"/>
          </p:nvPr>
        </p:nvSpPr>
        <p:spPr/>
        <p:txBody>
          <a:bodyPr/>
          <a:lstStyle/>
          <a:p>
            <a:fld id="{1367401B-FB73-460B-B34B-AE2D26C8FE60}" type="slidenum">
              <a:rPr lang="en-US" smtClean="0"/>
              <a:t>30</a:t>
            </a:fld>
            <a:endParaRPr lang="en-US" dirty="0"/>
          </a:p>
        </p:txBody>
      </p:sp>
    </p:spTree>
    <p:extLst>
      <p:ext uri="{BB962C8B-B14F-4D97-AF65-F5344CB8AC3E}">
        <p14:creationId xmlns:p14="http://schemas.microsoft.com/office/powerpoint/2010/main" val="3501904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well as Booking. In this example, this item is not bookable based on the relationship for this Faculty borrower and this item.</a:t>
            </a:r>
          </a:p>
        </p:txBody>
      </p:sp>
      <p:sp>
        <p:nvSpPr>
          <p:cNvPr id="4" name="Slide Number Placeholder 3"/>
          <p:cNvSpPr>
            <a:spLocks noGrp="1"/>
          </p:cNvSpPr>
          <p:nvPr>
            <p:ph type="sldNum" sz="quarter" idx="5"/>
          </p:nvPr>
        </p:nvSpPr>
        <p:spPr/>
        <p:txBody>
          <a:bodyPr/>
          <a:lstStyle/>
          <a:p>
            <a:fld id="{1367401B-FB73-460B-B34B-AE2D26C8FE60}" type="slidenum">
              <a:rPr lang="en-US" smtClean="0"/>
              <a:t>31</a:t>
            </a:fld>
            <a:endParaRPr lang="en-US" dirty="0"/>
          </a:p>
        </p:txBody>
      </p:sp>
    </p:spTree>
    <p:extLst>
      <p:ext uri="{BB962C8B-B14F-4D97-AF65-F5344CB8AC3E}">
        <p14:creationId xmlns:p14="http://schemas.microsoft.com/office/powerpoint/2010/main" val="1462481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we can view the Overdue and Lost Loan Profile that would apply for a long overdue loan.</a:t>
            </a:r>
          </a:p>
        </p:txBody>
      </p:sp>
      <p:sp>
        <p:nvSpPr>
          <p:cNvPr id="4" name="Slide Number Placeholder 3"/>
          <p:cNvSpPr>
            <a:spLocks noGrp="1"/>
          </p:cNvSpPr>
          <p:nvPr>
            <p:ph type="sldNum" sz="quarter" idx="5"/>
          </p:nvPr>
        </p:nvSpPr>
        <p:spPr/>
        <p:txBody>
          <a:bodyPr/>
          <a:lstStyle/>
          <a:p>
            <a:fld id="{1367401B-FB73-460B-B34B-AE2D26C8FE60}" type="slidenum">
              <a:rPr lang="en-US" smtClean="0"/>
              <a:t>32</a:t>
            </a:fld>
            <a:endParaRPr lang="en-US" dirty="0"/>
          </a:p>
        </p:txBody>
      </p:sp>
    </p:spTree>
    <p:extLst>
      <p:ext uri="{BB962C8B-B14F-4D97-AF65-F5344CB8AC3E}">
        <p14:creationId xmlns:p14="http://schemas.microsoft.com/office/powerpoint/2010/main" val="1091343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all I have for you today. Please review these additional resources.</a:t>
            </a:r>
          </a:p>
        </p:txBody>
      </p:sp>
      <p:sp>
        <p:nvSpPr>
          <p:cNvPr id="4" name="Slide Number Placeholder 3"/>
          <p:cNvSpPr>
            <a:spLocks noGrp="1"/>
          </p:cNvSpPr>
          <p:nvPr>
            <p:ph type="sldNum" sz="quarter" idx="5"/>
          </p:nvPr>
        </p:nvSpPr>
        <p:spPr/>
        <p:txBody>
          <a:bodyPr/>
          <a:lstStyle/>
          <a:p>
            <a:fld id="{1367401B-FB73-460B-B34B-AE2D26C8FE60}" type="slidenum">
              <a:rPr lang="en-US" smtClean="0"/>
              <a:t>33</a:t>
            </a:fld>
            <a:endParaRPr lang="en-US" dirty="0"/>
          </a:p>
        </p:txBody>
      </p:sp>
    </p:spTree>
    <p:extLst>
      <p:ext uri="{BB962C8B-B14F-4D97-AF65-F5344CB8AC3E}">
        <p14:creationId xmlns:p14="http://schemas.microsoft.com/office/powerpoint/2010/main" val="158973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34</a:t>
            </a:fld>
            <a:endParaRPr lang="en-US" dirty="0"/>
          </a:p>
        </p:txBody>
      </p:sp>
    </p:spTree>
    <p:extLst>
      <p:ext uri="{BB962C8B-B14F-4D97-AF65-F5344CB8AC3E}">
        <p14:creationId xmlns:p14="http://schemas.microsoft.com/office/powerpoint/2010/main" val="2676398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me.</a:t>
            </a:r>
          </a:p>
        </p:txBody>
      </p:sp>
      <p:sp>
        <p:nvSpPr>
          <p:cNvPr id="4" name="Slide Number Placeholder 3"/>
          <p:cNvSpPr>
            <a:spLocks noGrp="1"/>
          </p:cNvSpPr>
          <p:nvPr>
            <p:ph type="sldNum" sz="quarter" idx="5"/>
          </p:nvPr>
        </p:nvSpPr>
        <p:spPr/>
        <p:txBody>
          <a:bodyPr/>
          <a:lstStyle/>
          <a:p>
            <a:fld id="{1367401B-FB73-460B-B34B-AE2D26C8FE60}" type="slidenum">
              <a:rPr lang="en-US" smtClean="0"/>
              <a:t>35</a:t>
            </a:fld>
            <a:endParaRPr lang="en-US" dirty="0"/>
          </a:p>
        </p:txBody>
      </p:sp>
    </p:spTree>
    <p:extLst>
      <p:ext uri="{BB962C8B-B14F-4D97-AF65-F5344CB8AC3E}">
        <p14:creationId xmlns:p14="http://schemas.microsoft.com/office/powerpoint/2010/main" val="3841380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HealthCheck Tool is available to allow a General System Administrator to identify if there are potential configuration errors or other inconsistencies for Fulfillment, Acquisitions, User Management and Resource Management. For Fulfillment, thirteen specific tests are performed. You might run the HealthCheck Tool, if, for example, you are noticing what seems to be unexpected behaviour. Running the HealthCheck Tool may help you to identify configuration errors or other problems.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 to the HealthCheck Tool via Admin &gt; Advanced Tools &gt; HealthCheck Dashboard.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System Status section provides details of the last time this job was run. Institutions can choose to schedule the job to run according to available options or to run the job manually. How often you run the job at your institution is up to you, however, it is probably worthwhile to run the HealthCheck Tool twice per year to ensure that Alma is functioning as well as possible. </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4</a:t>
            </a:fld>
            <a:endParaRPr lang="en-US" dirty="0"/>
          </a:p>
        </p:txBody>
      </p:sp>
    </p:spTree>
    <p:extLst>
      <p:ext uri="{BB962C8B-B14F-4D97-AF65-F5344CB8AC3E}">
        <p14:creationId xmlns:p14="http://schemas.microsoft.com/office/powerpoint/2010/main" val="209150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will run the HealthCheck for Fulfillment manually. Place a check in the box for Fulfillment and click on the </a:t>
            </a:r>
            <a:r>
              <a:rPr lang="en-US" sz="1200" b="1" kern="1200" dirty="0">
                <a:solidFill>
                  <a:schemeClr val="tx1"/>
                </a:solidFill>
                <a:effectLst/>
                <a:latin typeface="+mn-lt"/>
                <a:ea typeface="+mn-ea"/>
                <a:cs typeface="+mn-cs"/>
              </a:rPr>
              <a:t>Run</a:t>
            </a:r>
            <a:r>
              <a:rPr lang="en-US" sz="1200" kern="1200" dirty="0">
                <a:solidFill>
                  <a:schemeClr val="tx1"/>
                </a:solidFill>
                <a:effectLst/>
                <a:latin typeface="+mn-lt"/>
                <a:ea typeface="+mn-ea"/>
                <a:cs typeface="+mn-cs"/>
              </a:rPr>
              <a:t> button.</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5</a:t>
            </a:fld>
            <a:endParaRPr lang="en-US" dirty="0"/>
          </a:p>
        </p:txBody>
      </p:sp>
    </p:spTree>
    <p:extLst>
      <p:ext uri="{BB962C8B-B14F-4D97-AF65-F5344CB8AC3E}">
        <p14:creationId xmlns:p14="http://schemas.microsoft.com/office/powerpoint/2010/main" val="2491511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job runs, the results appear within the Job History section. Select Refresh, as the job runs, to update the results. </a:t>
            </a:r>
          </a:p>
        </p:txBody>
      </p:sp>
      <p:sp>
        <p:nvSpPr>
          <p:cNvPr id="4" name="Slide Number Placeholder 3"/>
          <p:cNvSpPr>
            <a:spLocks noGrp="1"/>
          </p:cNvSpPr>
          <p:nvPr>
            <p:ph type="sldNum" sz="quarter" idx="5"/>
          </p:nvPr>
        </p:nvSpPr>
        <p:spPr/>
        <p:txBody>
          <a:bodyPr/>
          <a:lstStyle/>
          <a:p>
            <a:fld id="{1367401B-FB73-460B-B34B-AE2D26C8FE60}" type="slidenum">
              <a:rPr lang="en-US" smtClean="0"/>
              <a:t>6</a:t>
            </a:fld>
            <a:endParaRPr lang="en-US" dirty="0"/>
          </a:p>
        </p:txBody>
      </p:sp>
    </p:spTree>
    <p:extLst>
      <p:ext uri="{BB962C8B-B14F-4D97-AF65-F5344CB8AC3E}">
        <p14:creationId xmlns:p14="http://schemas.microsoft.com/office/powerpoint/2010/main" val="1489508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job completes and you are ready to review the report, click on the </a:t>
            </a:r>
            <a:r>
              <a:rPr lang="en-US" b="1" dirty="0"/>
              <a:t>More Actions</a:t>
            </a:r>
            <a:r>
              <a:rPr lang="en-US" b="0" dirty="0"/>
              <a:t> button and select </a:t>
            </a:r>
            <a:r>
              <a:rPr lang="en-US" b="0" i="1" dirty="0"/>
              <a:t>View Report</a:t>
            </a:r>
            <a:r>
              <a:rPr lang="en-US" b="0" i="0" dirty="0"/>
              <a:t>. At the top of the report, we see the alert. </a:t>
            </a:r>
          </a:p>
          <a:p>
            <a:endParaRPr lang="en-US" b="0" i="0" dirty="0"/>
          </a:p>
          <a:p>
            <a:r>
              <a:rPr lang="en-US" b="0" i="0" dirty="0"/>
              <a:t>Click on the </a:t>
            </a:r>
            <a:r>
              <a:rPr lang="en-US" b="1" i="0" dirty="0"/>
              <a:t>&gt;</a:t>
            </a:r>
            <a:r>
              <a:rPr lang="en-US" b="0" i="0" dirty="0"/>
              <a:t> to open the report details.</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7</a:t>
            </a:fld>
            <a:endParaRPr lang="en-US" dirty="0"/>
          </a:p>
        </p:txBody>
      </p:sp>
    </p:spTree>
    <p:extLst>
      <p:ext uri="{BB962C8B-B14F-4D97-AF65-F5344CB8AC3E}">
        <p14:creationId xmlns:p14="http://schemas.microsoft.com/office/powerpoint/2010/main" val="159394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of the 13 tests performed, we can see success and failure numbers. Wherever there is a number other than 0…</a:t>
            </a:r>
          </a:p>
        </p:txBody>
      </p:sp>
      <p:sp>
        <p:nvSpPr>
          <p:cNvPr id="4" name="Slide Number Placeholder 3"/>
          <p:cNvSpPr>
            <a:spLocks noGrp="1"/>
          </p:cNvSpPr>
          <p:nvPr>
            <p:ph type="sldNum" sz="quarter" idx="5"/>
          </p:nvPr>
        </p:nvSpPr>
        <p:spPr/>
        <p:txBody>
          <a:bodyPr/>
          <a:lstStyle/>
          <a:p>
            <a:fld id="{1367401B-FB73-460B-B34B-AE2D26C8FE60}" type="slidenum">
              <a:rPr lang="en-US" smtClean="0"/>
              <a:t>8</a:t>
            </a:fld>
            <a:endParaRPr lang="en-US" dirty="0"/>
          </a:p>
        </p:txBody>
      </p:sp>
    </p:spTree>
    <p:extLst>
      <p:ext uri="{BB962C8B-B14F-4D97-AF65-F5344CB8AC3E}">
        <p14:creationId xmlns:p14="http://schemas.microsoft.com/office/powerpoint/2010/main" val="228902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can see additional information about the specific test results by viewing the Error Events. Looking at the first entry, </a:t>
            </a:r>
            <a:r>
              <a:rPr lang="en-US" sz="1200" i="1" kern="1200" dirty="0">
                <a:solidFill>
                  <a:schemeClr val="tx1"/>
                </a:solidFill>
                <a:effectLst/>
                <a:latin typeface="+mn-lt"/>
                <a:ea typeface="+mn-ea"/>
                <a:cs typeface="+mn-cs"/>
              </a:rPr>
              <a:t>Physical locations have fulfillment units,</a:t>
            </a:r>
            <a:r>
              <a:rPr lang="en-US" sz="1200" kern="1200" dirty="0">
                <a:solidFill>
                  <a:schemeClr val="tx1"/>
                </a:solidFill>
                <a:effectLst/>
                <a:latin typeface="+mn-lt"/>
                <a:ea typeface="+mn-ea"/>
                <a:cs typeface="+mn-cs"/>
              </a:rPr>
              <a:t> we see details telling us that there are two locations that do not have associated Fulfillment Units.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With this information in hand, we can go to configuration to adjust the situation and correct the problem.</a:t>
            </a:r>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9</a:t>
            </a:fld>
            <a:endParaRPr lang="en-US" dirty="0"/>
          </a:p>
        </p:txBody>
      </p:sp>
    </p:spTree>
    <p:extLst>
      <p:ext uri="{BB962C8B-B14F-4D97-AF65-F5344CB8AC3E}">
        <p14:creationId xmlns:p14="http://schemas.microsoft.com/office/powerpoint/2010/main" val="839219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50Administration/060Advanced_Tools/HealthCheck_Tool"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 Id="rId5" Type="http://schemas.openxmlformats.org/officeDocument/2006/relationships/hyperlink" Target="https://knowledge.exlibrisgroup.com/Alma/Product_Documentation/010Alma_Online_Help_(English)/030Fulfillment/070Advanced_Tools/010Viewing_Fulfillment_Configuration_Information" TargetMode="External"/><Relationship Id="rId4" Type="http://schemas.openxmlformats.org/officeDocument/2006/relationships/hyperlink" Target="https://knowledge.exlibrisgroup.com/Alma/Product_Documentation/010Alma_Online_Help_(English)/030Fulfillment/080Configuring_Fulfillment/050Physical_Fulfillment"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8B8EA02-15B7-480C-BC95-63B8284CA240}"/>
              </a:ext>
            </a:extLst>
          </p:cNvPr>
          <p:cNvSpPr>
            <a:spLocks noGrp="1"/>
          </p:cNvSpPr>
          <p:nvPr>
            <p:ph type="ctrTitle"/>
          </p:nvPr>
        </p:nvSpPr>
        <p:spPr/>
        <p:txBody>
          <a:bodyPr/>
          <a:lstStyle/>
          <a:p>
            <a:r>
              <a:rPr lang="en-US" dirty="0"/>
              <a:t>Fulfillment Configuration</a:t>
            </a:r>
          </a:p>
        </p:txBody>
      </p:sp>
      <p:sp>
        <p:nvSpPr>
          <p:cNvPr id="19" name="Subtitle 18">
            <a:extLst>
              <a:ext uri="{FF2B5EF4-FFF2-40B4-BE49-F238E27FC236}">
                <a16:creationId xmlns:a16="http://schemas.microsoft.com/office/drawing/2014/main" id="{E8990717-767D-48BF-8C01-3D8D9819D122}"/>
              </a:ext>
            </a:extLst>
          </p:cNvPr>
          <p:cNvSpPr>
            <a:spLocks noGrp="1"/>
          </p:cNvSpPr>
          <p:nvPr>
            <p:ph type="subTitle" idx="1"/>
          </p:nvPr>
        </p:nvSpPr>
        <p:spPr/>
        <p:txBody>
          <a:bodyPr/>
          <a:lstStyle/>
          <a:p>
            <a:r>
              <a:rPr lang="en-US" dirty="0"/>
              <a:t>Part II</a:t>
            </a:r>
          </a:p>
        </p:txBody>
      </p:sp>
    </p:spTree>
    <p:extLst>
      <p:ext uri="{BB962C8B-B14F-4D97-AF65-F5344CB8AC3E}">
        <p14:creationId xmlns:p14="http://schemas.microsoft.com/office/powerpoint/2010/main" val="359599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Making Corrections</a:t>
            </a:r>
          </a:p>
        </p:txBody>
      </p:sp>
      <p:pic>
        <p:nvPicPr>
          <p:cNvPr id="5" name="Picture 4">
            <a:extLst>
              <a:ext uri="{FF2B5EF4-FFF2-40B4-BE49-F238E27FC236}">
                <a16:creationId xmlns:a16="http://schemas.microsoft.com/office/drawing/2014/main" id="{442967C6-4F80-488C-989F-E80183F63582}"/>
              </a:ext>
            </a:extLst>
          </p:cNvPr>
          <p:cNvPicPr>
            <a:picLocks noChangeAspect="1"/>
          </p:cNvPicPr>
          <p:nvPr/>
        </p:nvPicPr>
        <p:blipFill>
          <a:blip r:embed="rId3"/>
          <a:stretch>
            <a:fillRect/>
          </a:stretch>
        </p:blipFill>
        <p:spPr>
          <a:xfrm>
            <a:off x="958016" y="699542"/>
            <a:ext cx="7227968" cy="4250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11180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Making Corrections</a:t>
            </a:r>
          </a:p>
        </p:txBody>
      </p:sp>
      <p:pic>
        <p:nvPicPr>
          <p:cNvPr id="5" name="Picture 4">
            <a:extLst>
              <a:ext uri="{FF2B5EF4-FFF2-40B4-BE49-F238E27FC236}">
                <a16:creationId xmlns:a16="http://schemas.microsoft.com/office/drawing/2014/main" id="{942660E3-5435-449E-97D0-149245B89608}"/>
              </a:ext>
            </a:extLst>
          </p:cNvPr>
          <p:cNvPicPr>
            <a:picLocks noChangeAspect="1"/>
          </p:cNvPicPr>
          <p:nvPr/>
        </p:nvPicPr>
        <p:blipFill>
          <a:blip r:embed="rId3"/>
          <a:stretch>
            <a:fillRect/>
          </a:stretch>
        </p:blipFill>
        <p:spPr>
          <a:xfrm>
            <a:off x="727108" y="689802"/>
            <a:ext cx="7689783" cy="37638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9888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7A4802-0B0C-4690-89D3-FD1F8343AE9B}"/>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B12B2C61-26C7-4B44-9F30-345F7F7BA7E3}"/>
              </a:ext>
            </a:extLst>
          </p:cNvPr>
          <p:cNvSpPr>
            <a:spLocks noGrp="1"/>
          </p:cNvSpPr>
          <p:nvPr>
            <p:ph type="title"/>
          </p:nvPr>
        </p:nvSpPr>
        <p:spPr/>
        <p:txBody>
          <a:bodyPr/>
          <a:lstStyle/>
          <a:p>
            <a:r>
              <a:rPr lang="en-US" dirty="0"/>
              <a:t>Making Corrections</a:t>
            </a:r>
          </a:p>
        </p:txBody>
      </p:sp>
      <p:pic>
        <p:nvPicPr>
          <p:cNvPr id="5" name="Picture 4">
            <a:extLst>
              <a:ext uri="{FF2B5EF4-FFF2-40B4-BE49-F238E27FC236}">
                <a16:creationId xmlns:a16="http://schemas.microsoft.com/office/drawing/2014/main" id="{8FE6C91C-186C-4DE5-AF76-C010B8D6C616}"/>
              </a:ext>
            </a:extLst>
          </p:cNvPr>
          <p:cNvPicPr>
            <a:picLocks noChangeAspect="1"/>
          </p:cNvPicPr>
          <p:nvPr/>
        </p:nvPicPr>
        <p:blipFill>
          <a:blip r:embed="rId3"/>
          <a:stretch>
            <a:fillRect/>
          </a:stretch>
        </p:blipFill>
        <p:spPr>
          <a:xfrm>
            <a:off x="395536" y="699542"/>
            <a:ext cx="7345878" cy="1905770"/>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D48157CE-478C-4F69-A1A9-B20B8DEF231A}"/>
              </a:ext>
            </a:extLst>
          </p:cNvPr>
          <p:cNvPicPr>
            <a:picLocks noChangeAspect="1"/>
          </p:cNvPicPr>
          <p:nvPr/>
        </p:nvPicPr>
        <p:blipFill>
          <a:blip r:embed="rId4"/>
          <a:stretch>
            <a:fillRect/>
          </a:stretch>
        </p:blipFill>
        <p:spPr>
          <a:xfrm>
            <a:off x="395536" y="2787774"/>
            <a:ext cx="3343332" cy="1882861"/>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8633AB40-B541-4663-BACC-50520D9D0784}"/>
              </a:ext>
            </a:extLst>
          </p:cNvPr>
          <p:cNvPicPr>
            <a:picLocks noChangeAspect="1"/>
          </p:cNvPicPr>
          <p:nvPr/>
        </p:nvPicPr>
        <p:blipFill>
          <a:blip r:embed="rId5"/>
          <a:stretch>
            <a:fillRect/>
          </a:stretch>
        </p:blipFill>
        <p:spPr>
          <a:xfrm>
            <a:off x="3489040" y="2787774"/>
            <a:ext cx="5331432" cy="13387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96494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CA9A7F-6E98-438D-9835-A632D3CCF343}"/>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FFF10B95-E32E-4A97-BA51-86C8C46F815F}"/>
              </a:ext>
            </a:extLst>
          </p:cNvPr>
          <p:cNvSpPr>
            <a:spLocks noGrp="1"/>
          </p:cNvSpPr>
          <p:nvPr>
            <p:ph type="title"/>
          </p:nvPr>
        </p:nvSpPr>
        <p:spPr/>
        <p:txBody>
          <a:bodyPr/>
          <a:lstStyle/>
          <a:p>
            <a:r>
              <a:rPr lang="en-US" dirty="0"/>
              <a:t>Making Corrections</a:t>
            </a:r>
          </a:p>
        </p:txBody>
      </p:sp>
      <p:pic>
        <p:nvPicPr>
          <p:cNvPr id="5" name="Picture 4">
            <a:extLst>
              <a:ext uri="{FF2B5EF4-FFF2-40B4-BE49-F238E27FC236}">
                <a16:creationId xmlns:a16="http://schemas.microsoft.com/office/drawing/2014/main" id="{B9A525F5-8AB0-492B-BF9A-E3C3C976C644}"/>
              </a:ext>
            </a:extLst>
          </p:cNvPr>
          <p:cNvPicPr>
            <a:picLocks noChangeAspect="1"/>
          </p:cNvPicPr>
          <p:nvPr/>
        </p:nvPicPr>
        <p:blipFill>
          <a:blip r:embed="rId3"/>
          <a:stretch>
            <a:fillRect/>
          </a:stretch>
        </p:blipFill>
        <p:spPr>
          <a:xfrm>
            <a:off x="395536" y="736665"/>
            <a:ext cx="6708311" cy="1886713"/>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CA9CBE92-CA03-4B5D-92DF-EF1F420985C7}"/>
              </a:ext>
            </a:extLst>
          </p:cNvPr>
          <p:cNvPicPr>
            <a:picLocks noChangeAspect="1"/>
          </p:cNvPicPr>
          <p:nvPr/>
        </p:nvPicPr>
        <p:blipFill>
          <a:blip r:embed="rId4"/>
          <a:stretch>
            <a:fillRect/>
          </a:stretch>
        </p:blipFill>
        <p:spPr>
          <a:xfrm>
            <a:off x="395536" y="2822253"/>
            <a:ext cx="2763367" cy="2148323"/>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00038A9D-85E0-4212-8734-A0B8FBCBBD2D}"/>
              </a:ext>
            </a:extLst>
          </p:cNvPr>
          <p:cNvPicPr>
            <a:picLocks noChangeAspect="1"/>
          </p:cNvPicPr>
          <p:nvPr/>
        </p:nvPicPr>
        <p:blipFill>
          <a:blip r:embed="rId5"/>
          <a:stretch>
            <a:fillRect/>
          </a:stretch>
        </p:blipFill>
        <p:spPr>
          <a:xfrm>
            <a:off x="3228030" y="2866794"/>
            <a:ext cx="5520434" cy="14332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1747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4CECC-16F7-4274-830E-8B6905CFFBBF}"/>
              </a:ext>
            </a:extLst>
          </p:cNvPr>
          <p:cNvSpPr>
            <a:spLocks noGrp="1"/>
          </p:cNvSpPr>
          <p:nvPr>
            <p:ph type="ctrTitle"/>
          </p:nvPr>
        </p:nvSpPr>
        <p:spPr>
          <a:xfrm>
            <a:off x="526473" y="3319778"/>
            <a:ext cx="6925847" cy="1240583"/>
          </a:xfrm>
        </p:spPr>
        <p:txBody>
          <a:bodyPr/>
          <a:lstStyle/>
          <a:p>
            <a:r>
              <a:rPr lang="en-US" dirty="0"/>
              <a:t>Policies, Terms of Use and Fulfillment Units</a:t>
            </a:r>
          </a:p>
        </p:txBody>
      </p:sp>
      <p:sp>
        <p:nvSpPr>
          <p:cNvPr id="3" name="Slide Number Placeholder 2">
            <a:extLst>
              <a:ext uri="{FF2B5EF4-FFF2-40B4-BE49-F238E27FC236}">
                <a16:creationId xmlns:a16="http://schemas.microsoft.com/office/drawing/2014/main" id="{AEFFD037-BD36-4205-B840-E68C092A2AE9}"/>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Tree>
    <p:extLst>
      <p:ext uri="{BB962C8B-B14F-4D97-AF65-F5344CB8AC3E}">
        <p14:creationId xmlns:p14="http://schemas.microsoft.com/office/powerpoint/2010/main" val="3394396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A585C-E3C5-45E0-9B22-2A35FD5B7F35}"/>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49EEB0D5-2A80-4DE2-99EE-2AA600B93064}"/>
              </a:ext>
            </a:extLst>
          </p:cNvPr>
          <p:cNvSpPr>
            <a:spLocks noGrp="1"/>
          </p:cNvSpPr>
          <p:nvPr>
            <p:ph type="title"/>
          </p:nvPr>
        </p:nvSpPr>
        <p:spPr/>
        <p:txBody>
          <a:bodyPr/>
          <a:lstStyle/>
          <a:p>
            <a:r>
              <a:rPr lang="en-US" dirty="0"/>
              <a:t>Policies, Terms of Use and Fulfillment Units</a:t>
            </a:r>
          </a:p>
        </p:txBody>
      </p:sp>
      <p:sp>
        <p:nvSpPr>
          <p:cNvPr id="5" name="Oval 4">
            <a:extLst>
              <a:ext uri="{FF2B5EF4-FFF2-40B4-BE49-F238E27FC236}">
                <a16:creationId xmlns:a16="http://schemas.microsoft.com/office/drawing/2014/main" id="{4E2BCDEE-6785-4542-BF95-5A2E29B267EE}"/>
              </a:ext>
            </a:extLst>
          </p:cNvPr>
          <p:cNvSpPr/>
          <p:nvPr/>
        </p:nvSpPr>
        <p:spPr>
          <a:xfrm>
            <a:off x="3434040" y="1541373"/>
            <a:ext cx="423391" cy="423733"/>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4753849"/>
              <a:satOff val="-19531"/>
              <a:lumOff val="-3464"/>
              <a:alphaOff val="0"/>
            </a:schemeClr>
          </a:lnRef>
          <a:fillRef idx="1">
            <a:schemeClr val="accent5">
              <a:hueOff val="4753849"/>
              <a:satOff val="-19531"/>
              <a:lumOff val="-3464"/>
              <a:alphaOff val="0"/>
            </a:schemeClr>
          </a:fillRef>
          <a:effectRef idx="0">
            <a:schemeClr val="accent5">
              <a:hueOff val="4753849"/>
              <a:satOff val="-19531"/>
              <a:lumOff val="-3464"/>
              <a:alphaOff val="0"/>
            </a:schemeClr>
          </a:effectRef>
          <a:fontRef idx="minor">
            <a:schemeClr val="lt1"/>
          </a:fontRef>
        </p:style>
      </p:sp>
      <p:sp>
        <p:nvSpPr>
          <p:cNvPr id="6" name="Oval 5">
            <a:extLst>
              <a:ext uri="{FF2B5EF4-FFF2-40B4-BE49-F238E27FC236}">
                <a16:creationId xmlns:a16="http://schemas.microsoft.com/office/drawing/2014/main" id="{299BCBEB-6D6A-4E02-AF38-0AD42260919E}"/>
              </a:ext>
            </a:extLst>
          </p:cNvPr>
          <p:cNvSpPr/>
          <p:nvPr/>
        </p:nvSpPr>
        <p:spPr>
          <a:xfrm>
            <a:off x="3162597" y="1317842"/>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5186017"/>
              <a:satOff val="-21307"/>
              <a:lumOff val="-3779"/>
              <a:alphaOff val="0"/>
            </a:schemeClr>
          </a:lnRef>
          <a:fillRef idx="1">
            <a:schemeClr val="accent5">
              <a:hueOff val="5186017"/>
              <a:satOff val="-21307"/>
              <a:lumOff val="-3779"/>
              <a:alphaOff val="0"/>
            </a:schemeClr>
          </a:fillRef>
          <a:effectRef idx="0">
            <a:schemeClr val="accent5">
              <a:hueOff val="5186017"/>
              <a:satOff val="-21307"/>
              <a:lumOff val="-3779"/>
              <a:alphaOff val="0"/>
            </a:schemeClr>
          </a:effectRef>
          <a:fontRef idx="minor">
            <a:schemeClr val="lt1"/>
          </a:fontRef>
        </p:style>
      </p:sp>
      <p:sp>
        <p:nvSpPr>
          <p:cNvPr id="7" name="Oval 6">
            <a:extLst>
              <a:ext uri="{FF2B5EF4-FFF2-40B4-BE49-F238E27FC236}">
                <a16:creationId xmlns:a16="http://schemas.microsoft.com/office/drawing/2014/main" id="{9EA4F8EF-CC0B-4F1C-B419-22DACEEA78F2}"/>
              </a:ext>
            </a:extLst>
          </p:cNvPr>
          <p:cNvSpPr/>
          <p:nvPr/>
        </p:nvSpPr>
        <p:spPr>
          <a:xfrm>
            <a:off x="2710439" y="1317842"/>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5618185"/>
              <a:satOff val="-23082"/>
              <a:lumOff val="-4093"/>
              <a:alphaOff val="0"/>
            </a:schemeClr>
          </a:lnRef>
          <a:fillRef idx="1">
            <a:schemeClr val="accent5">
              <a:hueOff val="5618185"/>
              <a:satOff val="-23082"/>
              <a:lumOff val="-4093"/>
              <a:alphaOff val="0"/>
            </a:schemeClr>
          </a:fillRef>
          <a:effectRef idx="0">
            <a:schemeClr val="accent5">
              <a:hueOff val="5618185"/>
              <a:satOff val="-23082"/>
              <a:lumOff val="-4093"/>
              <a:alphaOff val="0"/>
            </a:schemeClr>
          </a:effectRef>
          <a:fontRef idx="minor">
            <a:schemeClr val="lt1"/>
          </a:fontRef>
        </p:style>
      </p:sp>
      <p:sp>
        <p:nvSpPr>
          <p:cNvPr id="8" name="Oval 7">
            <a:extLst>
              <a:ext uri="{FF2B5EF4-FFF2-40B4-BE49-F238E27FC236}">
                <a16:creationId xmlns:a16="http://schemas.microsoft.com/office/drawing/2014/main" id="{21924A65-CBA0-433E-B9C0-0CD7FE023952}"/>
              </a:ext>
            </a:extLst>
          </p:cNvPr>
          <p:cNvSpPr/>
          <p:nvPr/>
        </p:nvSpPr>
        <p:spPr>
          <a:xfrm>
            <a:off x="2258280" y="1317842"/>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6050353"/>
              <a:satOff val="-24858"/>
              <a:lumOff val="-4408"/>
              <a:alphaOff val="0"/>
            </a:schemeClr>
          </a:lnRef>
          <a:fillRef idx="1">
            <a:schemeClr val="accent5">
              <a:hueOff val="6050353"/>
              <a:satOff val="-24858"/>
              <a:lumOff val="-4408"/>
              <a:alphaOff val="0"/>
            </a:schemeClr>
          </a:fillRef>
          <a:effectRef idx="0">
            <a:schemeClr val="accent5">
              <a:hueOff val="6050353"/>
              <a:satOff val="-24858"/>
              <a:lumOff val="-4408"/>
              <a:alphaOff val="0"/>
            </a:schemeClr>
          </a:effectRef>
          <a:fontRef idx="minor">
            <a:schemeClr val="lt1"/>
          </a:fontRef>
        </p:style>
      </p:sp>
      <p:sp>
        <p:nvSpPr>
          <p:cNvPr id="9" name="Oval 8">
            <a:extLst>
              <a:ext uri="{FF2B5EF4-FFF2-40B4-BE49-F238E27FC236}">
                <a16:creationId xmlns:a16="http://schemas.microsoft.com/office/drawing/2014/main" id="{ECBBA322-9F64-46CE-8DC1-DCDA18DD5E98}"/>
              </a:ext>
            </a:extLst>
          </p:cNvPr>
          <p:cNvSpPr/>
          <p:nvPr/>
        </p:nvSpPr>
        <p:spPr>
          <a:xfrm>
            <a:off x="1806122" y="1317842"/>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6482521"/>
              <a:satOff val="-26633"/>
              <a:lumOff val="-4723"/>
              <a:alphaOff val="0"/>
            </a:schemeClr>
          </a:lnRef>
          <a:fillRef idx="1">
            <a:schemeClr val="accent5">
              <a:hueOff val="6482521"/>
              <a:satOff val="-26633"/>
              <a:lumOff val="-4723"/>
              <a:alphaOff val="0"/>
            </a:schemeClr>
          </a:fillRef>
          <a:effectRef idx="0">
            <a:schemeClr val="accent5">
              <a:hueOff val="6482521"/>
              <a:satOff val="-26633"/>
              <a:lumOff val="-4723"/>
              <a:alphaOff val="0"/>
            </a:schemeClr>
          </a:effectRef>
          <a:fontRef idx="minor">
            <a:schemeClr val="lt1"/>
          </a:fontRef>
        </p:style>
      </p:sp>
      <p:sp>
        <p:nvSpPr>
          <p:cNvPr id="10" name="Oval 9">
            <a:extLst>
              <a:ext uri="{FF2B5EF4-FFF2-40B4-BE49-F238E27FC236}">
                <a16:creationId xmlns:a16="http://schemas.microsoft.com/office/drawing/2014/main" id="{43D826BA-C273-402E-9248-23B1623961C6}"/>
              </a:ext>
            </a:extLst>
          </p:cNvPr>
          <p:cNvSpPr/>
          <p:nvPr/>
        </p:nvSpPr>
        <p:spPr>
          <a:xfrm>
            <a:off x="1353225" y="1317842"/>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6914689"/>
              <a:satOff val="-28409"/>
              <a:lumOff val="-5038"/>
              <a:alphaOff val="0"/>
            </a:schemeClr>
          </a:lnRef>
          <a:fillRef idx="1">
            <a:schemeClr val="accent5">
              <a:hueOff val="6914689"/>
              <a:satOff val="-28409"/>
              <a:lumOff val="-5038"/>
              <a:alphaOff val="0"/>
            </a:schemeClr>
          </a:fillRef>
          <a:effectRef idx="0">
            <a:schemeClr val="accent5">
              <a:hueOff val="6914689"/>
              <a:satOff val="-28409"/>
              <a:lumOff val="-5038"/>
              <a:alphaOff val="0"/>
            </a:schemeClr>
          </a:effectRef>
          <a:fontRef idx="minor">
            <a:schemeClr val="lt1"/>
          </a:fontRef>
        </p:style>
      </p:sp>
      <p:sp>
        <p:nvSpPr>
          <p:cNvPr id="11" name="Oval 10">
            <a:extLst>
              <a:ext uri="{FF2B5EF4-FFF2-40B4-BE49-F238E27FC236}">
                <a16:creationId xmlns:a16="http://schemas.microsoft.com/office/drawing/2014/main" id="{70E2360A-5FB3-4B3B-AAC0-F1C87061CFB6}"/>
              </a:ext>
            </a:extLst>
          </p:cNvPr>
          <p:cNvSpPr/>
          <p:nvPr/>
        </p:nvSpPr>
        <p:spPr>
          <a:xfrm>
            <a:off x="901067" y="1317842"/>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7346857"/>
              <a:satOff val="-30184"/>
              <a:lumOff val="-5353"/>
              <a:alphaOff val="0"/>
            </a:schemeClr>
          </a:lnRef>
          <a:fillRef idx="1">
            <a:schemeClr val="accent5">
              <a:hueOff val="7346857"/>
              <a:satOff val="-30184"/>
              <a:lumOff val="-5353"/>
              <a:alphaOff val="0"/>
            </a:schemeClr>
          </a:fillRef>
          <a:effectRef idx="0">
            <a:schemeClr val="accent5">
              <a:hueOff val="7346857"/>
              <a:satOff val="-30184"/>
              <a:lumOff val="-5353"/>
              <a:alphaOff val="0"/>
            </a:schemeClr>
          </a:effectRef>
          <a:fontRef idx="minor">
            <a:schemeClr val="lt1"/>
          </a:fontRef>
        </p:style>
      </p:sp>
      <p:grpSp>
        <p:nvGrpSpPr>
          <p:cNvPr id="12" name="Group 11">
            <a:extLst>
              <a:ext uri="{FF2B5EF4-FFF2-40B4-BE49-F238E27FC236}">
                <a16:creationId xmlns:a16="http://schemas.microsoft.com/office/drawing/2014/main" id="{E91B30B4-51D9-40A7-8E63-E30E10277381}"/>
              </a:ext>
            </a:extLst>
          </p:cNvPr>
          <p:cNvGrpSpPr/>
          <p:nvPr/>
        </p:nvGrpSpPr>
        <p:grpSpPr>
          <a:xfrm>
            <a:off x="899592" y="771550"/>
            <a:ext cx="2481340" cy="544551"/>
            <a:chOff x="0" y="291107"/>
            <a:chExt cx="2481340" cy="544551"/>
          </a:xfrm>
        </p:grpSpPr>
        <p:sp>
          <p:nvSpPr>
            <p:cNvPr id="13" name="Rectangle 12">
              <a:extLst>
                <a:ext uri="{FF2B5EF4-FFF2-40B4-BE49-F238E27FC236}">
                  <a16:creationId xmlns:a16="http://schemas.microsoft.com/office/drawing/2014/main" id="{421DCDA2-6D98-4EBB-9C88-B78BF9882688}"/>
                </a:ext>
              </a:extLst>
            </p:cNvPr>
            <p:cNvSpPr/>
            <p:nvPr/>
          </p:nvSpPr>
          <p:spPr>
            <a:xfrm>
              <a:off x="0" y="291107"/>
              <a:ext cx="2481340" cy="54455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TextBox 13">
              <a:extLst>
                <a:ext uri="{FF2B5EF4-FFF2-40B4-BE49-F238E27FC236}">
                  <a16:creationId xmlns:a16="http://schemas.microsoft.com/office/drawing/2014/main" id="{91542B2C-8B4F-4BAA-A3C8-FF3BFF65E301}"/>
                </a:ext>
              </a:extLst>
            </p:cNvPr>
            <p:cNvSpPr txBox="1"/>
            <p:nvPr/>
          </p:nvSpPr>
          <p:spPr>
            <a:xfrm>
              <a:off x="0" y="291107"/>
              <a:ext cx="2481340" cy="5445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155700">
                <a:lnSpc>
                  <a:spcPct val="90000"/>
                </a:lnSpc>
                <a:spcBef>
                  <a:spcPct val="0"/>
                </a:spcBef>
                <a:spcAft>
                  <a:spcPct val="35000"/>
                </a:spcAft>
                <a:buNone/>
              </a:pPr>
              <a:r>
                <a:rPr lang="en-US" sz="2600" kern="1200" dirty="0"/>
                <a:t>Policies</a:t>
              </a:r>
            </a:p>
          </p:txBody>
        </p:sp>
      </p:grpSp>
      <p:sp>
        <p:nvSpPr>
          <p:cNvPr id="15" name="Oval 14">
            <a:extLst>
              <a:ext uri="{FF2B5EF4-FFF2-40B4-BE49-F238E27FC236}">
                <a16:creationId xmlns:a16="http://schemas.microsoft.com/office/drawing/2014/main" id="{3687E504-2F53-4CE4-B80F-C9CE7892F9C8}"/>
              </a:ext>
            </a:extLst>
          </p:cNvPr>
          <p:cNvSpPr/>
          <p:nvPr/>
        </p:nvSpPr>
        <p:spPr>
          <a:xfrm>
            <a:off x="3014884" y="2359597"/>
            <a:ext cx="423391" cy="423733"/>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8643361"/>
              <a:satOff val="-35511"/>
              <a:lumOff val="-6298"/>
              <a:alphaOff val="0"/>
            </a:schemeClr>
          </a:lnRef>
          <a:fillRef idx="1">
            <a:schemeClr val="accent5">
              <a:hueOff val="8643361"/>
              <a:satOff val="-35511"/>
              <a:lumOff val="-6298"/>
              <a:alphaOff val="0"/>
            </a:schemeClr>
          </a:fillRef>
          <a:effectRef idx="0">
            <a:schemeClr val="accent5">
              <a:hueOff val="8643361"/>
              <a:satOff val="-35511"/>
              <a:lumOff val="-6298"/>
              <a:alphaOff val="0"/>
            </a:schemeClr>
          </a:effectRef>
          <a:fontRef idx="minor">
            <a:schemeClr val="lt1"/>
          </a:fontRef>
        </p:style>
      </p:sp>
      <p:sp>
        <p:nvSpPr>
          <p:cNvPr id="16" name="Oval 15">
            <a:extLst>
              <a:ext uri="{FF2B5EF4-FFF2-40B4-BE49-F238E27FC236}">
                <a16:creationId xmlns:a16="http://schemas.microsoft.com/office/drawing/2014/main" id="{622E0997-45F3-4842-A62C-BAB91221DF48}"/>
              </a:ext>
            </a:extLst>
          </p:cNvPr>
          <p:cNvSpPr/>
          <p:nvPr/>
        </p:nvSpPr>
        <p:spPr>
          <a:xfrm>
            <a:off x="2595918" y="2465444"/>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9075529"/>
              <a:satOff val="-37286"/>
              <a:lumOff val="-6612"/>
              <a:alphaOff val="0"/>
            </a:schemeClr>
          </a:lnRef>
          <a:fillRef idx="1">
            <a:schemeClr val="accent5">
              <a:hueOff val="9075529"/>
              <a:satOff val="-37286"/>
              <a:lumOff val="-6612"/>
              <a:alphaOff val="0"/>
            </a:schemeClr>
          </a:fillRef>
          <a:effectRef idx="0">
            <a:schemeClr val="accent5">
              <a:hueOff val="9075529"/>
              <a:satOff val="-37286"/>
              <a:lumOff val="-6612"/>
              <a:alphaOff val="0"/>
            </a:schemeClr>
          </a:effectRef>
          <a:fontRef idx="minor">
            <a:schemeClr val="lt1"/>
          </a:fontRef>
        </p:style>
      </p:sp>
      <p:sp>
        <p:nvSpPr>
          <p:cNvPr id="17" name="Oval 16">
            <a:extLst>
              <a:ext uri="{FF2B5EF4-FFF2-40B4-BE49-F238E27FC236}">
                <a16:creationId xmlns:a16="http://schemas.microsoft.com/office/drawing/2014/main" id="{5AE997AA-0491-41A3-BAD4-D9CC5D63060E}"/>
              </a:ext>
            </a:extLst>
          </p:cNvPr>
          <p:cNvSpPr/>
          <p:nvPr/>
        </p:nvSpPr>
        <p:spPr>
          <a:xfrm>
            <a:off x="2177690" y="2465444"/>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9507697"/>
              <a:satOff val="-39062"/>
              <a:lumOff val="-6927"/>
              <a:alphaOff val="0"/>
            </a:schemeClr>
          </a:lnRef>
          <a:fillRef idx="1">
            <a:schemeClr val="accent5">
              <a:hueOff val="9507697"/>
              <a:satOff val="-39062"/>
              <a:lumOff val="-6927"/>
              <a:alphaOff val="0"/>
            </a:schemeClr>
          </a:fillRef>
          <a:effectRef idx="0">
            <a:schemeClr val="accent5">
              <a:hueOff val="9507697"/>
              <a:satOff val="-39062"/>
              <a:lumOff val="-6927"/>
              <a:alphaOff val="0"/>
            </a:schemeClr>
          </a:effectRef>
          <a:fontRef idx="minor">
            <a:schemeClr val="lt1"/>
          </a:fontRef>
        </p:style>
      </p:sp>
      <p:sp>
        <p:nvSpPr>
          <p:cNvPr id="18" name="Oval 17">
            <a:extLst>
              <a:ext uri="{FF2B5EF4-FFF2-40B4-BE49-F238E27FC236}">
                <a16:creationId xmlns:a16="http://schemas.microsoft.com/office/drawing/2014/main" id="{8FCEB7AF-9543-4DB4-9ABA-0EE2DFB59991}"/>
              </a:ext>
            </a:extLst>
          </p:cNvPr>
          <p:cNvSpPr/>
          <p:nvPr/>
        </p:nvSpPr>
        <p:spPr>
          <a:xfrm>
            <a:off x="1758724" y="2465444"/>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9939865"/>
              <a:satOff val="-40838"/>
              <a:lumOff val="-7242"/>
              <a:alphaOff val="0"/>
            </a:schemeClr>
          </a:lnRef>
          <a:fillRef idx="1">
            <a:schemeClr val="accent5">
              <a:hueOff val="9939865"/>
              <a:satOff val="-40838"/>
              <a:lumOff val="-7242"/>
              <a:alphaOff val="0"/>
            </a:schemeClr>
          </a:fillRef>
          <a:effectRef idx="0">
            <a:schemeClr val="accent5">
              <a:hueOff val="9939865"/>
              <a:satOff val="-40838"/>
              <a:lumOff val="-7242"/>
              <a:alphaOff val="0"/>
            </a:schemeClr>
          </a:effectRef>
          <a:fontRef idx="minor">
            <a:schemeClr val="lt1"/>
          </a:fontRef>
        </p:style>
      </p:sp>
      <p:sp>
        <p:nvSpPr>
          <p:cNvPr id="19" name="Oval 18">
            <a:extLst>
              <a:ext uri="{FF2B5EF4-FFF2-40B4-BE49-F238E27FC236}">
                <a16:creationId xmlns:a16="http://schemas.microsoft.com/office/drawing/2014/main" id="{34877FD5-180A-4985-BBD8-FBE48CC9855D}"/>
              </a:ext>
            </a:extLst>
          </p:cNvPr>
          <p:cNvSpPr/>
          <p:nvPr/>
        </p:nvSpPr>
        <p:spPr>
          <a:xfrm>
            <a:off x="1340496" y="2465444"/>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10372034"/>
              <a:satOff val="-42613"/>
              <a:lumOff val="-7557"/>
              <a:alphaOff val="0"/>
            </a:schemeClr>
          </a:lnRef>
          <a:fillRef idx="1">
            <a:schemeClr val="accent5">
              <a:hueOff val="10372034"/>
              <a:satOff val="-42613"/>
              <a:lumOff val="-7557"/>
              <a:alphaOff val="0"/>
            </a:schemeClr>
          </a:fillRef>
          <a:effectRef idx="0">
            <a:schemeClr val="accent5">
              <a:hueOff val="10372034"/>
              <a:satOff val="-42613"/>
              <a:lumOff val="-7557"/>
              <a:alphaOff val="0"/>
            </a:schemeClr>
          </a:effectRef>
          <a:fontRef idx="minor">
            <a:schemeClr val="lt1"/>
          </a:fontRef>
        </p:style>
      </p:sp>
      <p:sp>
        <p:nvSpPr>
          <p:cNvPr id="20" name="Oval 19">
            <a:extLst>
              <a:ext uri="{FF2B5EF4-FFF2-40B4-BE49-F238E27FC236}">
                <a16:creationId xmlns:a16="http://schemas.microsoft.com/office/drawing/2014/main" id="{E890D35C-B81F-4B5A-ADD8-6DBFE52708BA}"/>
              </a:ext>
            </a:extLst>
          </p:cNvPr>
          <p:cNvSpPr/>
          <p:nvPr/>
        </p:nvSpPr>
        <p:spPr>
          <a:xfrm>
            <a:off x="921530" y="2465444"/>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10804201"/>
              <a:satOff val="-44389"/>
              <a:lumOff val="-7872"/>
              <a:alphaOff val="0"/>
            </a:schemeClr>
          </a:lnRef>
          <a:fillRef idx="1">
            <a:schemeClr val="accent5">
              <a:hueOff val="10804201"/>
              <a:satOff val="-44389"/>
              <a:lumOff val="-7872"/>
              <a:alphaOff val="0"/>
            </a:schemeClr>
          </a:fillRef>
          <a:effectRef idx="0">
            <a:schemeClr val="accent5">
              <a:hueOff val="10804201"/>
              <a:satOff val="-44389"/>
              <a:lumOff val="-7872"/>
              <a:alphaOff val="0"/>
            </a:schemeClr>
          </a:effectRef>
          <a:fontRef idx="minor">
            <a:schemeClr val="lt1"/>
          </a:fontRef>
        </p:style>
      </p:sp>
      <p:grpSp>
        <p:nvGrpSpPr>
          <p:cNvPr id="21" name="Group 20">
            <a:extLst>
              <a:ext uri="{FF2B5EF4-FFF2-40B4-BE49-F238E27FC236}">
                <a16:creationId xmlns:a16="http://schemas.microsoft.com/office/drawing/2014/main" id="{3B842948-7FA7-4FA1-984C-CBFA80340106}"/>
              </a:ext>
            </a:extLst>
          </p:cNvPr>
          <p:cNvGrpSpPr/>
          <p:nvPr/>
        </p:nvGrpSpPr>
        <p:grpSpPr>
          <a:xfrm>
            <a:off x="920055" y="1923678"/>
            <a:ext cx="1876495" cy="544551"/>
            <a:chOff x="0" y="1668153"/>
            <a:chExt cx="1876495" cy="544551"/>
          </a:xfrm>
          <a:scene3d>
            <a:camera prst="orthographicFront">
              <a:rot lat="0" lon="0" rev="0"/>
            </a:camera>
            <a:lightRig rig="contrasting" dir="t">
              <a:rot lat="0" lon="0" rev="1500000"/>
            </a:lightRig>
          </a:scene3d>
        </p:grpSpPr>
        <p:sp>
          <p:nvSpPr>
            <p:cNvPr id="22" name="Rectangle 21">
              <a:extLst>
                <a:ext uri="{FF2B5EF4-FFF2-40B4-BE49-F238E27FC236}">
                  <a16:creationId xmlns:a16="http://schemas.microsoft.com/office/drawing/2014/main" id="{159FD444-D6E6-40DD-AFF9-4AF12CB13B3E}"/>
                </a:ext>
              </a:extLst>
            </p:cNvPr>
            <p:cNvSpPr/>
            <p:nvPr/>
          </p:nvSpPr>
          <p:spPr>
            <a:xfrm>
              <a:off x="0" y="1668153"/>
              <a:ext cx="1876495" cy="544551"/>
            </a:xfrm>
            <a:prstGeom prst="rect">
              <a:avLst/>
            </a:prstGeom>
            <a:ln>
              <a:noFill/>
            </a:ln>
            <a:effectLst>
              <a:outerShdw blurRad="149987" dist="250190" dir="8460000" algn="ctr">
                <a:srgbClr val="000000">
                  <a:alpha val="28000"/>
                </a:srgbClr>
              </a:outerShdw>
            </a:effectLst>
            <a:sp3d prstMaterial="metal">
              <a:bevelT w="88900" h="88900"/>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xtBox 22">
              <a:extLst>
                <a:ext uri="{FF2B5EF4-FFF2-40B4-BE49-F238E27FC236}">
                  <a16:creationId xmlns:a16="http://schemas.microsoft.com/office/drawing/2014/main" id="{BEC92725-FB96-47DF-B4E7-42C16B474961}"/>
                </a:ext>
              </a:extLst>
            </p:cNvPr>
            <p:cNvSpPr txBox="1"/>
            <p:nvPr/>
          </p:nvSpPr>
          <p:spPr>
            <a:xfrm>
              <a:off x="0" y="1668153"/>
              <a:ext cx="1876495" cy="544551"/>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155700">
                <a:lnSpc>
                  <a:spcPct val="90000"/>
                </a:lnSpc>
                <a:spcBef>
                  <a:spcPct val="0"/>
                </a:spcBef>
                <a:spcAft>
                  <a:spcPct val="35000"/>
                </a:spcAft>
                <a:buNone/>
              </a:pPr>
              <a:r>
                <a:rPr lang="en-US" sz="2600" kern="1200" dirty="0"/>
                <a:t>Terms of Use</a:t>
              </a:r>
            </a:p>
          </p:txBody>
        </p:sp>
      </p:grpSp>
      <p:sp>
        <p:nvSpPr>
          <p:cNvPr id="24" name="Oval 23">
            <a:extLst>
              <a:ext uri="{FF2B5EF4-FFF2-40B4-BE49-F238E27FC236}">
                <a16:creationId xmlns:a16="http://schemas.microsoft.com/office/drawing/2014/main" id="{0340AC9D-33F0-4ABB-8628-0A55C882078E}"/>
              </a:ext>
            </a:extLst>
          </p:cNvPr>
          <p:cNvSpPr/>
          <p:nvPr/>
        </p:nvSpPr>
        <p:spPr>
          <a:xfrm>
            <a:off x="3447688" y="3191053"/>
            <a:ext cx="423391" cy="423733"/>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11668537"/>
              <a:satOff val="-47940"/>
              <a:lumOff val="-8502"/>
              <a:alphaOff val="0"/>
            </a:schemeClr>
          </a:lnRef>
          <a:fillRef idx="1">
            <a:schemeClr val="accent5">
              <a:hueOff val="11668537"/>
              <a:satOff val="-47940"/>
              <a:lumOff val="-8502"/>
              <a:alphaOff val="0"/>
            </a:schemeClr>
          </a:fillRef>
          <a:effectRef idx="0">
            <a:schemeClr val="accent5">
              <a:hueOff val="11668537"/>
              <a:satOff val="-47940"/>
              <a:lumOff val="-8502"/>
              <a:alphaOff val="0"/>
            </a:schemeClr>
          </a:effectRef>
          <a:fontRef idx="minor">
            <a:schemeClr val="lt1"/>
          </a:fontRef>
        </p:style>
      </p:sp>
      <p:sp>
        <p:nvSpPr>
          <p:cNvPr id="25" name="Oval 24">
            <a:extLst>
              <a:ext uri="{FF2B5EF4-FFF2-40B4-BE49-F238E27FC236}">
                <a16:creationId xmlns:a16="http://schemas.microsoft.com/office/drawing/2014/main" id="{B77F6AE6-30D7-43E5-9945-2AB987FA3DC8}"/>
              </a:ext>
            </a:extLst>
          </p:cNvPr>
          <p:cNvSpPr/>
          <p:nvPr/>
        </p:nvSpPr>
        <p:spPr>
          <a:xfrm>
            <a:off x="3176245" y="3622446"/>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12100706"/>
              <a:satOff val="-49715"/>
              <a:lumOff val="-8817"/>
              <a:alphaOff val="0"/>
            </a:schemeClr>
          </a:lnRef>
          <a:fillRef idx="1">
            <a:schemeClr val="accent5">
              <a:hueOff val="12100706"/>
              <a:satOff val="-49715"/>
              <a:lumOff val="-8817"/>
              <a:alphaOff val="0"/>
            </a:schemeClr>
          </a:fillRef>
          <a:effectRef idx="0">
            <a:schemeClr val="accent5">
              <a:hueOff val="12100706"/>
              <a:satOff val="-49715"/>
              <a:lumOff val="-8817"/>
              <a:alphaOff val="0"/>
            </a:schemeClr>
          </a:effectRef>
          <a:fontRef idx="minor">
            <a:schemeClr val="lt1"/>
          </a:fontRef>
        </p:style>
      </p:sp>
      <p:sp>
        <p:nvSpPr>
          <p:cNvPr id="26" name="Oval 25">
            <a:extLst>
              <a:ext uri="{FF2B5EF4-FFF2-40B4-BE49-F238E27FC236}">
                <a16:creationId xmlns:a16="http://schemas.microsoft.com/office/drawing/2014/main" id="{23C5F626-CB57-4939-9389-AFBDCD34A4A3}"/>
              </a:ext>
            </a:extLst>
          </p:cNvPr>
          <p:cNvSpPr/>
          <p:nvPr/>
        </p:nvSpPr>
        <p:spPr>
          <a:xfrm>
            <a:off x="2724087" y="3622446"/>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12532874"/>
              <a:satOff val="-51491"/>
              <a:lumOff val="-9131"/>
              <a:alphaOff val="0"/>
            </a:schemeClr>
          </a:lnRef>
          <a:fillRef idx="1">
            <a:schemeClr val="accent5">
              <a:hueOff val="12532874"/>
              <a:satOff val="-51491"/>
              <a:lumOff val="-9131"/>
              <a:alphaOff val="0"/>
            </a:schemeClr>
          </a:fillRef>
          <a:effectRef idx="0">
            <a:schemeClr val="accent5">
              <a:hueOff val="12532874"/>
              <a:satOff val="-51491"/>
              <a:lumOff val="-9131"/>
              <a:alphaOff val="0"/>
            </a:schemeClr>
          </a:effectRef>
          <a:fontRef idx="minor">
            <a:schemeClr val="lt1"/>
          </a:fontRef>
        </p:style>
      </p:sp>
      <p:sp>
        <p:nvSpPr>
          <p:cNvPr id="27" name="Oval 26">
            <a:extLst>
              <a:ext uri="{FF2B5EF4-FFF2-40B4-BE49-F238E27FC236}">
                <a16:creationId xmlns:a16="http://schemas.microsoft.com/office/drawing/2014/main" id="{54C90ED3-71D8-4004-89DD-173BA02A1C26}"/>
              </a:ext>
            </a:extLst>
          </p:cNvPr>
          <p:cNvSpPr/>
          <p:nvPr/>
        </p:nvSpPr>
        <p:spPr>
          <a:xfrm>
            <a:off x="2271928" y="3622446"/>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12965042"/>
              <a:satOff val="-53266"/>
              <a:lumOff val="-9446"/>
              <a:alphaOff val="0"/>
            </a:schemeClr>
          </a:lnRef>
          <a:fillRef idx="1">
            <a:schemeClr val="accent5">
              <a:hueOff val="12965042"/>
              <a:satOff val="-53266"/>
              <a:lumOff val="-9446"/>
              <a:alphaOff val="0"/>
            </a:schemeClr>
          </a:fillRef>
          <a:effectRef idx="0">
            <a:schemeClr val="accent5">
              <a:hueOff val="12965042"/>
              <a:satOff val="-53266"/>
              <a:lumOff val="-9446"/>
              <a:alphaOff val="0"/>
            </a:schemeClr>
          </a:effectRef>
          <a:fontRef idx="minor">
            <a:schemeClr val="lt1"/>
          </a:fontRef>
        </p:style>
      </p:sp>
      <p:sp>
        <p:nvSpPr>
          <p:cNvPr id="28" name="Oval 27">
            <a:extLst>
              <a:ext uri="{FF2B5EF4-FFF2-40B4-BE49-F238E27FC236}">
                <a16:creationId xmlns:a16="http://schemas.microsoft.com/office/drawing/2014/main" id="{2B8A14C3-3844-40C7-8F38-C5CBB1AF68EF}"/>
              </a:ext>
            </a:extLst>
          </p:cNvPr>
          <p:cNvSpPr/>
          <p:nvPr/>
        </p:nvSpPr>
        <p:spPr>
          <a:xfrm>
            <a:off x="1819770" y="3622446"/>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13397209"/>
              <a:satOff val="-55042"/>
              <a:lumOff val="-9761"/>
              <a:alphaOff val="0"/>
            </a:schemeClr>
          </a:lnRef>
          <a:fillRef idx="1">
            <a:schemeClr val="accent5">
              <a:hueOff val="13397209"/>
              <a:satOff val="-55042"/>
              <a:lumOff val="-9761"/>
              <a:alphaOff val="0"/>
            </a:schemeClr>
          </a:fillRef>
          <a:effectRef idx="0">
            <a:schemeClr val="accent5">
              <a:hueOff val="13397209"/>
              <a:satOff val="-55042"/>
              <a:lumOff val="-9761"/>
              <a:alphaOff val="0"/>
            </a:schemeClr>
          </a:effectRef>
          <a:fontRef idx="minor">
            <a:schemeClr val="lt1"/>
          </a:fontRef>
        </p:style>
      </p:sp>
      <p:sp>
        <p:nvSpPr>
          <p:cNvPr id="29" name="Oval 28">
            <a:extLst>
              <a:ext uri="{FF2B5EF4-FFF2-40B4-BE49-F238E27FC236}">
                <a16:creationId xmlns:a16="http://schemas.microsoft.com/office/drawing/2014/main" id="{5438C370-634F-42C9-A884-0E12EF98BFCD}"/>
              </a:ext>
            </a:extLst>
          </p:cNvPr>
          <p:cNvSpPr/>
          <p:nvPr/>
        </p:nvSpPr>
        <p:spPr>
          <a:xfrm>
            <a:off x="1366873" y="3622446"/>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13829378"/>
              <a:satOff val="-56817"/>
              <a:lumOff val="-10076"/>
              <a:alphaOff val="0"/>
            </a:schemeClr>
          </a:lnRef>
          <a:fillRef idx="1">
            <a:schemeClr val="accent5">
              <a:hueOff val="13829378"/>
              <a:satOff val="-56817"/>
              <a:lumOff val="-10076"/>
              <a:alphaOff val="0"/>
            </a:schemeClr>
          </a:fillRef>
          <a:effectRef idx="0">
            <a:schemeClr val="accent5">
              <a:hueOff val="13829378"/>
              <a:satOff val="-56817"/>
              <a:lumOff val="-10076"/>
              <a:alphaOff val="0"/>
            </a:schemeClr>
          </a:effectRef>
          <a:fontRef idx="minor">
            <a:schemeClr val="lt1"/>
          </a:fontRef>
        </p:style>
      </p:sp>
      <p:sp>
        <p:nvSpPr>
          <p:cNvPr id="30" name="Oval 29">
            <a:extLst>
              <a:ext uri="{FF2B5EF4-FFF2-40B4-BE49-F238E27FC236}">
                <a16:creationId xmlns:a16="http://schemas.microsoft.com/office/drawing/2014/main" id="{962D94D3-CBA9-43A0-9924-F299A6C3E0AC}"/>
              </a:ext>
            </a:extLst>
          </p:cNvPr>
          <p:cNvSpPr/>
          <p:nvPr/>
        </p:nvSpPr>
        <p:spPr>
          <a:xfrm>
            <a:off x="914715" y="3622446"/>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14261546"/>
              <a:satOff val="-58593"/>
              <a:lumOff val="-10391"/>
              <a:alphaOff val="0"/>
            </a:schemeClr>
          </a:lnRef>
          <a:fillRef idx="1">
            <a:schemeClr val="accent5">
              <a:hueOff val="14261546"/>
              <a:satOff val="-58593"/>
              <a:lumOff val="-10391"/>
              <a:alphaOff val="0"/>
            </a:schemeClr>
          </a:fillRef>
          <a:effectRef idx="0">
            <a:schemeClr val="accent5">
              <a:hueOff val="14261546"/>
              <a:satOff val="-58593"/>
              <a:lumOff val="-10391"/>
              <a:alphaOff val="0"/>
            </a:schemeClr>
          </a:effectRef>
          <a:fontRef idx="minor">
            <a:schemeClr val="lt1"/>
          </a:fontRef>
        </p:style>
      </p:sp>
      <p:grpSp>
        <p:nvGrpSpPr>
          <p:cNvPr id="31" name="Group 30">
            <a:extLst>
              <a:ext uri="{FF2B5EF4-FFF2-40B4-BE49-F238E27FC236}">
                <a16:creationId xmlns:a16="http://schemas.microsoft.com/office/drawing/2014/main" id="{2FC39D9B-F6F4-4C4C-A0AF-192C349C25FC}"/>
              </a:ext>
            </a:extLst>
          </p:cNvPr>
          <p:cNvGrpSpPr/>
          <p:nvPr/>
        </p:nvGrpSpPr>
        <p:grpSpPr>
          <a:xfrm>
            <a:off x="913240" y="3075806"/>
            <a:ext cx="2481340" cy="544551"/>
            <a:chOff x="0" y="3014559"/>
            <a:chExt cx="2481340" cy="544551"/>
          </a:xfrm>
          <a:scene3d>
            <a:camera prst="orthographicFront">
              <a:rot lat="0" lon="0" rev="0"/>
            </a:camera>
            <a:lightRig rig="contrasting" dir="t">
              <a:rot lat="0" lon="0" rev="1500000"/>
            </a:lightRig>
          </a:scene3d>
        </p:grpSpPr>
        <p:sp>
          <p:nvSpPr>
            <p:cNvPr id="32" name="Rectangle 31">
              <a:extLst>
                <a:ext uri="{FF2B5EF4-FFF2-40B4-BE49-F238E27FC236}">
                  <a16:creationId xmlns:a16="http://schemas.microsoft.com/office/drawing/2014/main" id="{BA32CD36-08E1-4E3B-BE64-2FB0C9887CD8}"/>
                </a:ext>
              </a:extLst>
            </p:cNvPr>
            <p:cNvSpPr/>
            <p:nvPr/>
          </p:nvSpPr>
          <p:spPr>
            <a:xfrm>
              <a:off x="0" y="3014559"/>
              <a:ext cx="2481340" cy="544551"/>
            </a:xfrm>
            <a:prstGeom prst="rect">
              <a:avLst/>
            </a:prstGeom>
            <a:ln>
              <a:noFill/>
            </a:ln>
            <a:effectLst>
              <a:outerShdw blurRad="149987" dist="250190" dir="8460000" algn="ctr">
                <a:srgbClr val="000000">
                  <a:alpha val="28000"/>
                </a:srgbClr>
              </a:outerShdw>
            </a:effectLst>
            <a:sp3d prstMaterial="metal">
              <a:bevelT w="88900" h="88900"/>
            </a:sp3d>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TextBox 32">
              <a:extLst>
                <a:ext uri="{FF2B5EF4-FFF2-40B4-BE49-F238E27FC236}">
                  <a16:creationId xmlns:a16="http://schemas.microsoft.com/office/drawing/2014/main" id="{4ED4FB63-E722-40C8-8AEE-025DD0CED445}"/>
                </a:ext>
              </a:extLst>
            </p:cNvPr>
            <p:cNvSpPr txBox="1"/>
            <p:nvPr/>
          </p:nvSpPr>
          <p:spPr>
            <a:xfrm>
              <a:off x="0" y="3014559"/>
              <a:ext cx="2481340" cy="544551"/>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l" defTabSz="1155700">
                <a:lnSpc>
                  <a:spcPct val="90000"/>
                </a:lnSpc>
                <a:spcBef>
                  <a:spcPct val="0"/>
                </a:spcBef>
                <a:spcAft>
                  <a:spcPct val="35000"/>
                </a:spcAft>
                <a:buNone/>
              </a:pPr>
              <a:r>
                <a:rPr lang="en-US" sz="2600" kern="1200" dirty="0"/>
                <a:t>Fulfillment Units</a:t>
              </a:r>
            </a:p>
          </p:txBody>
        </p:sp>
      </p:grpSp>
      <p:sp>
        <p:nvSpPr>
          <p:cNvPr id="34" name="Oval 33">
            <a:extLst>
              <a:ext uri="{FF2B5EF4-FFF2-40B4-BE49-F238E27FC236}">
                <a16:creationId xmlns:a16="http://schemas.microsoft.com/office/drawing/2014/main" id="{79E5F4DB-8298-4CA9-95FA-FDB75C7146F4}"/>
              </a:ext>
            </a:extLst>
          </p:cNvPr>
          <p:cNvSpPr/>
          <p:nvPr/>
        </p:nvSpPr>
        <p:spPr>
          <a:xfrm>
            <a:off x="6232513" y="2464337"/>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5" name="Oval 34">
            <a:extLst>
              <a:ext uri="{FF2B5EF4-FFF2-40B4-BE49-F238E27FC236}">
                <a16:creationId xmlns:a16="http://schemas.microsoft.com/office/drawing/2014/main" id="{02128005-521E-453C-8456-4DE58F304797}"/>
              </a:ext>
            </a:extLst>
          </p:cNvPr>
          <p:cNvSpPr/>
          <p:nvPr/>
        </p:nvSpPr>
        <p:spPr>
          <a:xfrm>
            <a:off x="5844527" y="2464337"/>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432168"/>
              <a:satOff val="-1776"/>
              <a:lumOff val="-315"/>
              <a:alphaOff val="0"/>
            </a:schemeClr>
          </a:lnRef>
          <a:fillRef idx="1">
            <a:schemeClr val="accent5">
              <a:hueOff val="432168"/>
              <a:satOff val="-1776"/>
              <a:lumOff val="-315"/>
              <a:alphaOff val="0"/>
            </a:schemeClr>
          </a:fillRef>
          <a:effectRef idx="0">
            <a:schemeClr val="accent5">
              <a:hueOff val="432168"/>
              <a:satOff val="-1776"/>
              <a:lumOff val="-315"/>
              <a:alphaOff val="0"/>
            </a:schemeClr>
          </a:effectRef>
          <a:fontRef idx="minor">
            <a:schemeClr val="lt1"/>
          </a:fontRef>
        </p:style>
      </p:sp>
      <p:sp>
        <p:nvSpPr>
          <p:cNvPr id="36" name="Oval 35">
            <a:extLst>
              <a:ext uri="{FF2B5EF4-FFF2-40B4-BE49-F238E27FC236}">
                <a16:creationId xmlns:a16="http://schemas.microsoft.com/office/drawing/2014/main" id="{7616CFD1-9091-49F0-A862-4E37C466413E}"/>
              </a:ext>
            </a:extLst>
          </p:cNvPr>
          <p:cNvSpPr/>
          <p:nvPr/>
        </p:nvSpPr>
        <p:spPr>
          <a:xfrm>
            <a:off x="5456541" y="2464337"/>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864336"/>
              <a:satOff val="-3551"/>
              <a:lumOff val="-630"/>
              <a:alphaOff val="0"/>
            </a:schemeClr>
          </a:lnRef>
          <a:fillRef idx="1">
            <a:schemeClr val="accent5">
              <a:hueOff val="864336"/>
              <a:satOff val="-3551"/>
              <a:lumOff val="-630"/>
              <a:alphaOff val="0"/>
            </a:schemeClr>
          </a:fillRef>
          <a:effectRef idx="0">
            <a:schemeClr val="accent5">
              <a:hueOff val="864336"/>
              <a:satOff val="-3551"/>
              <a:lumOff val="-630"/>
              <a:alphaOff val="0"/>
            </a:schemeClr>
          </a:effectRef>
          <a:fontRef idx="minor">
            <a:schemeClr val="lt1"/>
          </a:fontRef>
        </p:style>
      </p:sp>
      <p:sp>
        <p:nvSpPr>
          <p:cNvPr id="37" name="Oval 36">
            <a:extLst>
              <a:ext uri="{FF2B5EF4-FFF2-40B4-BE49-F238E27FC236}">
                <a16:creationId xmlns:a16="http://schemas.microsoft.com/office/drawing/2014/main" id="{D6CF25FB-5A01-4B2A-8C1B-F72B68479C52}"/>
              </a:ext>
            </a:extLst>
          </p:cNvPr>
          <p:cNvSpPr/>
          <p:nvPr/>
        </p:nvSpPr>
        <p:spPr>
          <a:xfrm>
            <a:off x="5069292" y="2464337"/>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1296504"/>
              <a:satOff val="-5327"/>
              <a:lumOff val="-945"/>
              <a:alphaOff val="0"/>
            </a:schemeClr>
          </a:lnRef>
          <a:fillRef idx="1">
            <a:schemeClr val="accent5">
              <a:hueOff val="1296504"/>
              <a:satOff val="-5327"/>
              <a:lumOff val="-945"/>
              <a:alphaOff val="0"/>
            </a:schemeClr>
          </a:fillRef>
          <a:effectRef idx="0">
            <a:schemeClr val="accent5">
              <a:hueOff val="1296504"/>
              <a:satOff val="-5327"/>
              <a:lumOff val="-945"/>
              <a:alphaOff val="0"/>
            </a:schemeClr>
          </a:effectRef>
          <a:fontRef idx="minor">
            <a:schemeClr val="lt1"/>
          </a:fontRef>
        </p:style>
      </p:sp>
      <p:sp>
        <p:nvSpPr>
          <p:cNvPr id="38" name="Oval 37">
            <a:extLst>
              <a:ext uri="{FF2B5EF4-FFF2-40B4-BE49-F238E27FC236}">
                <a16:creationId xmlns:a16="http://schemas.microsoft.com/office/drawing/2014/main" id="{13ADE0BE-B49C-47AE-9FE4-668E46448D52}"/>
              </a:ext>
            </a:extLst>
          </p:cNvPr>
          <p:cNvSpPr/>
          <p:nvPr/>
        </p:nvSpPr>
        <p:spPr>
          <a:xfrm>
            <a:off x="4681306" y="2464337"/>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1728672"/>
              <a:satOff val="-7102"/>
              <a:lumOff val="-1260"/>
              <a:alphaOff val="0"/>
            </a:schemeClr>
          </a:lnRef>
          <a:fillRef idx="1">
            <a:schemeClr val="accent5">
              <a:hueOff val="1728672"/>
              <a:satOff val="-7102"/>
              <a:lumOff val="-1260"/>
              <a:alphaOff val="0"/>
            </a:schemeClr>
          </a:fillRef>
          <a:effectRef idx="0">
            <a:schemeClr val="accent5">
              <a:hueOff val="1728672"/>
              <a:satOff val="-7102"/>
              <a:lumOff val="-1260"/>
              <a:alphaOff val="0"/>
            </a:schemeClr>
          </a:effectRef>
          <a:fontRef idx="minor">
            <a:schemeClr val="lt1"/>
          </a:fontRef>
        </p:style>
      </p:sp>
      <p:sp>
        <p:nvSpPr>
          <p:cNvPr id="39" name="Oval 38">
            <a:extLst>
              <a:ext uri="{FF2B5EF4-FFF2-40B4-BE49-F238E27FC236}">
                <a16:creationId xmlns:a16="http://schemas.microsoft.com/office/drawing/2014/main" id="{7617F451-A34E-4368-A491-21D25035915C}"/>
              </a:ext>
            </a:extLst>
          </p:cNvPr>
          <p:cNvSpPr/>
          <p:nvPr/>
        </p:nvSpPr>
        <p:spPr>
          <a:xfrm>
            <a:off x="4081624" y="2358490"/>
            <a:ext cx="423391" cy="423733"/>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2160840"/>
              <a:satOff val="-8878"/>
              <a:lumOff val="-1574"/>
              <a:alphaOff val="0"/>
            </a:schemeClr>
          </a:lnRef>
          <a:fillRef idx="1">
            <a:schemeClr val="accent5">
              <a:hueOff val="2160840"/>
              <a:satOff val="-8878"/>
              <a:lumOff val="-1574"/>
              <a:alphaOff val="0"/>
            </a:schemeClr>
          </a:fillRef>
          <a:effectRef idx="0">
            <a:schemeClr val="accent5">
              <a:hueOff val="2160840"/>
              <a:satOff val="-8878"/>
              <a:lumOff val="-1574"/>
              <a:alphaOff val="0"/>
            </a:schemeClr>
          </a:effectRef>
          <a:fontRef idx="minor">
            <a:schemeClr val="lt1"/>
          </a:fontRef>
        </p:style>
      </p:sp>
      <p:sp>
        <p:nvSpPr>
          <p:cNvPr id="40" name="Oval 39">
            <a:extLst>
              <a:ext uri="{FF2B5EF4-FFF2-40B4-BE49-F238E27FC236}">
                <a16:creationId xmlns:a16="http://schemas.microsoft.com/office/drawing/2014/main" id="{C491516B-744F-4964-A4E6-E4DF17C98D89}"/>
              </a:ext>
            </a:extLst>
          </p:cNvPr>
          <p:cNvSpPr/>
          <p:nvPr/>
        </p:nvSpPr>
        <p:spPr>
          <a:xfrm>
            <a:off x="5887308" y="2027025"/>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2593008"/>
              <a:satOff val="-10653"/>
              <a:lumOff val="-1889"/>
              <a:alphaOff val="0"/>
            </a:schemeClr>
          </a:lnRef>
          <a:fillRef idx="1">
            <a:schemeClr val="accent5">
              <a:hueOff val="2593008"/>
              <a:satOff val="-10653"/>
              <a:lumOff val="-1889"/>
              <a:alphaOff val="0"/>
            </a:schemeClr>
          </a:fillRef>
          <a:effectRef idx="0">
            <a:schemeClr val="accent5">
              <a:hueOff val="2593008"/>
              <a:satOff val="-10653"/>
              <a:lumOff val="-1889"/>
              <a:alphaOff val="0"/>
            </a:schemeClr>
          </a:effectRef>
          <a:fontRef idx="minor">
            <a:schemeClr val="lt1"/>
          </a:fontRef>
        </p:style>
      </p:sp>
      <p:sp>
        <p:nvSpPr>
          <p:cNvPr id="41" name="Oval 40">
            <a:extLst>
              <a:ext uri="{FF2B5EF4-FFF2-40B4-BE49-F238E27FC236}">
                <a16:creationId xmlns:a16="http://schemas.microsoft.com/office/drawing/2014/main" id="{37D19914-25EE-431E-BEBE-230C13AF41C4}"/>
              </a:ext>
            </a:extLst>
          </p:cNvPr>
          <p:cNvSpPr/>
          <p:nvPr/>
        </p:nvSpPr>
        <p:spPr>
          <a:xfrm>
            <a:off x="5887308" y="2904782"/>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3025177"/>
              <a:satOff val="-12429"/>
              <a:lumOff val="-2204"/>
              <a:alphaOff val="0"/>
            </a:schemeClr>
          </a:lnRef>
          <a:fillRef idx="1">
            <a:schemeClr val="accent5">
              <a:hueOff val="3025177"/>
              <a:satOff val="-12429"/>
              <a:lumOff val="-2204"/>
              <a:alphaOff val="0"/>
            </a:schemeClr>
          </a:fillRef>
          <a:effectRef idx="0">
            <a:schemeClr val="accent5">
              <a:hueOff val="3025177"/>
              <a:satOff val="-12429"/>
              <a:lumOff val="-2204"/>
              <a:alphaOff val="0"/>
            </a:schemeClr>
          </a:effectRef>
          <a:fontRef idx="minor">
            <a:schemeClr val="lt1"/>
          </a:fontRef>
        </p:style>
      </p:sp>
      <p:sp>
        <p:nvSpPr>
          <p:cNvPr id="42" name="Oval 41">
            <a:extLst>
              <a:ext uri="{FF2B5EF4-FFF2-40B4-BE49-F238E27FC236}">
                <a16:creationId xmlns:a16="http://schemas.microsoft.com/office/drawing/2014/main" id="{2C480087-E1C0-44B4-A3CE-5F34AE620132}"/>
              </a:ext>
            </a:extLst>
          </p:cNvPr>
          <p:cNvSpPr/>
          <p:nvPr/>
        </p:nvSpPr>
        <p:spPr>
          <a:xfrm>
            <a:off x="6076138" y="2217130"/>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3457345"/>
              <a:satOff val="-14204"/>
              <a:lumOff val="-2519"/>
              <a:alphaOff val="0"/>
            </a:schemeClr>
          </a:lnRef>
          <a:fillRef idx="1">
            <a:schemeClr val="accent5">
              <a:hueOff val="3457345"/>
              <a:satOff val="-14204"/>
              <a:lumOff val="-2519"/>
              <a:alphaOff val="0"/>
            </a:schemeClr>
          </a:fillRef>
          <a:effectRef idx="0">
            <a:schemeClr val="accent5">
              <a:hueOff val="3457345"/>
              <a:satOff val="-14204"/>
              <a:lumOff val="-2519"/>
              <a:alphaOff val="0"/>
            </a:schemeClr>
          </a:effectRef>
          <a:fontRef idx="minor">
            <a:schemeClr val="lt1"/>
          </a:fontRef>
        </p:style>
      </p:sp>
      <p:sp>
        <p:nvSpPr>
          <p:cNvPr id="43" name="Oval 42">
            <a:extLst>
              <a:ext uri="{FF2B5EF4-FFF2-40B4-BE49-F238E27FC236}">
                <a16:creationId xmlns:a16="http://schemas.microsoft.com/office/drawing/2014/main" id="{4306A99D-518D-4A7A-977A-AFBF8DF1F129}"/>
              </a:ext>
            </a:extLst>
          </p:cNvPr>
          <p:cNvSpPr/>
          <p:nvPr/>
        </p:nvSpPr>
        <p:spPr>
          <a:xfrm>
            <a:off x="6088678" y="2715722"/>
            <a:ext cx="211695" cy="211692"/>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hueOff val="3889513"/>
              <a:satOff val="-15980"/>
              <a:lumOff val="-2834"/>
              <a:alphaOff val="0"/>
            </a:schemeClr>
          </a:lnRef>
          <a:fillRef idx="1">
            <a:schemeClr val="accent5">
              <a:hueOff val="3889513"/>
              <a:satOff val="-15980"/>
              <a:lumOff val="-2834"/>
              <a:alphaOff val="0"/>
            </a:schemeClr>
          </a:fillRef>
          <a:effectRef idx="0">
            <a:schemeClr val="accent5">
              <a:hueOff val="3889513"/>
              <a:satOff val="-15980"/>
              <a:lumOff val="-2834"/>
              <a:alphaOff val="0"/>
            </a:schemeClr>
          </a:effectRef>
          <a:fontRef idx="minor">
            <a:schemeClr val="lt1"/>
          </a:fontRef>
        </p:style>
      </p:sp>
      <p:grpSp>
        <p:nvGrpSpPr>
          <p:cNvPr id="44" name="Group 43">
            <a:extLst>
              <a:ext uri="{FF2B5EF4-FFF2-40B4-BE49-F238E27FC236}">
                <a16:creationId xmlns:a16="http://schemas.microsoft.com/office/drawing/2014/main" id="{950E2B61-9811-42A6-870F-508C7F1CDBEA}"/>
              </a:ext>
            </a:extLst>
          </p:cNvPr>
          <p:cNvGrpSpPr/>
          <p:nvPr/>
        </p:nvGrpSpPr>
        <p:grpSpPr>
          <a:xfrm>
            <a:off x="6732240" y="1499883"/>
            <a:ext cx="2143512" cy="2143734"/>
            <a:chOff x="2694511" y="1244072"/>
            <a:chExt cx="2143512" cy="2143734"/>
          </a:xfrm>
          <a:scene3d>
            <a:camera prst="orthographicFront">
              <a:rot lat="0" lon="0" rev="0"/>
            </a:camera>
            <a:lightRig rig="contrasting" dir="t">
              <a:rot lat="0" lon="0" rev="1500000"/>
            </a:lightRig>
          </a:scene3d>
        </p:grpSpPr>
        <p:sp>
          <p:nvSpPr>
            <p:cNvPr id="45" name="Oval 44">
              <a:extLst>
                <a:ext uri="{FF2B5EF4-FFF2-40B4-BE49-F238E27FC236}">
                  <a16:creationId xmlns:a16="http://schemas.microsoft.com/office/drawing/2014/main" id="{8BE1F3A9-E57F-40C9-9941-FC5BF8C73B62}"/>
                </a:ext>
              </a:extLst>
            </p:cNvPr>
            <p:cNvSpPr/>
            <p:nvPr/>
          </p:nvSpPr>
          <p:spPr>
            <a:xfrm>
              <a:off x="2694511" y="1244072"/>
              <a:ext cx="2143512" cy="2143734"/>
            </a:xfrm>
            <a:prstGeom prst="ellipse">
              <a:avLst/>
            </a:prstGeom>
            <a:ln>
              <a:noFill/>
            </a:ln>
            <a:effectLst>
              <a:outerShdw blurRad="149987" dist="250190" dir="8460000" algn="ctr">
                <a:srgbClr val="000000">
                  <a:alpha val="28000"/>
                </a:srgbClr>
              </a:outerShdw>
            </a:effectLst>
            <a:sp3d prstMaterial="metal">
              <a:bevelT w="88900" h="88900"/>
            </a:sp3d>
          </p:spPr>
          <p:style>
            <a:lnRef idx="2">
              <a:schemeClr val="accent5">
                <a:hueOff val="4321680"/>
                <a:satOff val="-17755"/>
                <a:lumOff val="-3149"/>
                <a:alphaOff val="0"/>
              </a:schemeClr>
            </a:lnRef>
            <a:fillRef idx="1">
              <a:schemeClr val="accent5">
                <a:hueOff val="4321680"/>
                <a:satOff val="-17755"/>
                <a:lumOff val="-3149"/>
                <a:alphaOff val="0"/>
              </a:schemeClr>
            </a:fillRef>
            <a:effectRef idx="0">
              <a:schemeClr val="accent5">
                <a:hueOff val="4321680"/>
                <a:satOff val="-17755"/>
                <a:lumOff val="-3149"/>
                <a:alphaOff val="0"/>
              </a:schemeClr>
            </a:effectRef>
            <a:fontRef idx="minor">
              <a:schemeClr val="lt1"/>
            </a:fontRef>
          </p:style>
        </p:sp>
        <p:sp>
          <p:nvSpPr>
            <p:cNvPr id="46" name="Oval 4">
              <a:extLst>
                <a:ext uri="{FF2B5EF4-FFF2-40B4-BE49-F238E27FC236}">
                  <a16:creationId xmlns:a16="http://schemas.microsoft.com/office/drawing/2014/main" id="{29724CC0-0959-4C7B-A90C-520E6B7202EB}"/>
                </a:ext>
              </a:extLst>
            </p:cNvPr>
            <p:cNvSpPr txBox="1"/>
            <p:nvPr/>
          </p:nvSpPr>
          <p:spPr>
            <a:xfrm>
              <a:off x="3008421" y="1558015"/>
              <a:ext cx="1515692" cy="1515848"/>
            </a:xfrm>
            <a:prstGeom prst="rect">
              <a:avLst/>
            </a:prstGeom>
            <a:ln>
              <a:noFill/>
            </a:ln>
            <a:effectLst>
              <a:outerShdw blurRad="149987" dist="250190" dir="8460000" algn="ctr">
                <a:srgbClr val="000000">
                  <a:alpha val="28000"/>
                </a:srgbClr>
              </a:outerShdw>
            </a:effectLst>
            <a:sp3d prstMaterial="metal">
              <a:bevelT w="88900" h="88900"/>
            </a:sp3d>
          </p:spPr>
          <p:style>
            <a:lnRef idx="0">
              <a:scrgbClr r="0" g="0" b="0"/>
            </a:lnRef>
            <a:fillRef idx="0">
              <a:scrgbClr r="0" g="0" b="0"/>
            </a:fillRef>
            <a:effectRef idx="0">
              <a:scrgbClr r="0" g="0" b="0"/>
            </a:effectRef>
            <a:fontRef idx="minor">
              <a:schemeClr val="lt1"/>
            </a:fontRef>
          </p:style>
          <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Fulfillment</a:t>
              </a:r>
            </a:p>
          </p:txBody>
        </p:sp>
      </p:grpSp>
    </p:spTree>
    <p:extLst>
      <p:ext uri="{BB962C8B-B14F-4D97-AF65-F5344CB8AC3E}">
        <p14:creationId xmlns:p14="http://schemas.microsoft.com/office/powerpoint/2010/main" val="31463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3" presetClass="entr" presetSubtype="16" fill="hold" nodeType="click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childTnLst>
                                </p:cTn>
                              </p:par>
                              <p:par>
                                <p:cTn id="65" presetID="23" presetClass="entr" presetSubtype="16"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childTnLst>
                                </p:cTn>
                              </p:par>
                              <p:par>
                                <p:cTn id="69" presetID="23" presetClass="entr" presetSubtype="16"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childTnLst>
                                </p:cTn>
                              </p:par>
                              <p:par>
                                <p:cTn id="73" presetID="23" presetClass="entr" presetSubtype="16" fill="hold" nodeType="with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p:cTn id="75" dur="500" fill="hold"/>
                                        <p:tgtEl>
                                          <p:spTgt spid="38"/>
                                        </p:tgtEl>
                                        <p:attrNameLst>
                                          <p:attrName>ppt_w</p:attrName>
                                        </p:attrNameLst>
                                      </p:cBhvr>
                                      <p:tavLst>
                                        <p:tav tm="0">
                                          <p:val>
                                            <p:fltVal val="0"/>
                                          </p:val>
                                        </p:tav>
                                        <p:tav tm="100000">
                                          <p:val>
                                            <p:strVal val="#ppt_w"/>
                                          </p:val>
                                        </p:tav>
                                      </p:tavLst>
                                    </p:anim>
                                    <p:anim calcmode="lin" valueType="num">
                                      <p:cBhvr>
                                        <p:cTn id="76" dur="500" fill="hold"/>
                                        <p:tgtEl>
                                          <p:spTgt spid="38"/>
                                        </p:tgtEl>
                                        <p:attrNameLst>
                                          <p:attrName>ppt_h</p:attrName>
                                        </p:attrNameLst>
                                      </p:cBhvr>
                                      <p:tavLst>
                                        <p:tav tm="0">
                                          <p:val>
                                            <p:fltVal val="0"/>
                                          </p:val>
                                        </p:tav>
                                        <p:tav tm="100000">
                                          <p:val>
                                            <p:strVal val="#ppt_h"/>
                                          </p:val>
                                        </p:tav>
                                      </p:tavLst>
                                    </p:anim>
                                  </p:childTnLst>
                                </p:cTn>
                              </p:par>
                              <p:par>
                                <p:cTn id="77" presetID="23" presetClass="entr" presetSubtype="16"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childTnLst>
                                </p:cTn>
                              </p:par>
                              <p:par>
                                <p:cTn id="81" presetID="23" presetClass="entr" presetSubtype="16" fill="hold"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p:cTn id="83" dur="500" fill="hold"/>
                                        <p:tgtEl>
                                          <p:spTgt spid="40"/>
                                        </p:tgtEl>
                                        <p:attrNameLst>
                                          <p:attrName>ppt_w</p:attrName>
                                        </p:attrNameLst>
                                      </p:cBhvr>
                                      <p:tavLst>
                                        <p:tav tm="0">
                                          <p:val>
                                            <p:fltVal val="0"/>
                                          </p:val>
                                        </p:tav>
                                        <p:tav tm="100000">
                                          <p:val>
                                            <p:strVal val="#ppt_w"/>
                                          </p:val>
                                        </p:tav>
                                      </p:tavLst>
                                    </p:anim>
                                    <p:anim calcmode="lin" valueType="num">
                                      <p:cBhvr>
                                        <p:cTn id="84" dur="500" fill="hold"/>
                                        <p:tgtEl>
                                          <p:spTgt spid="40"/>
                                        </p:tgtEl>
                                        <p:attrNameLst>
                                          <p:attrName>ppt_h</p:attrName>
                                        </p:attrNameLst>
                                      </p:cBhvr>
                                      <p:tavLst>
                                        <p:tav tm="0">
                                          <p:val>
                                            <p:fltVal val="0"/>
                                          </p:val>
                                        </p:tav>
                                        <p:tav tm="100000">
                                          <p:val>
                                            <p:strVal val="#ppt_h"/>
                                          </p:val>
                                        </p:tav>
                                      </p:tavLst>
                                    </p:anim>
                                  </p:childTnLst>
                                </p:cTn>
                              </p:par>
                              <p:par>
                                <p:cTn id="85" presetID="23" presetClass="entr" presetSubtype="16" fill="hold" nodeType="withEffect">
                                  <p:stCondLst>
                                    <p:cond delay="0"/>
                                  </p:stCondLst>
                                  <p:childTnLst>
                                    <p:set>
                                      <p:cBhvr>
                                        <p:cTn id="86" dur="1" fill="hold">
                                          <p:stCondLst>
                                            <p:cond delay="0"/>
                                          </p:stCondLst>
                                        </p:cTn>
                                        <p:tgtEl>
                                          <p:spTgt spid="41"/>
                                        </p:tgtEl>
                                        <p:attrNameLst>
                                          <p:attrName>style.visibility</p:attrName>
                                        </p:attrNameLst>
                                      </p:cBhvr>
                                      <p:to>
                                        <p:strVal val="visible"/>
                                      </p:to>
                                    </p:set>
                                    <p:anim calcmode="lin" valueType="num">
                                      <p:cBhvr>
                                        <p:cTn id="87" dur="500" fill="hold"/>
                                        <p:tgtEl>
                                          <p:spTgt spid="41"/>
                                        </p:tgtEl>
                                        <p:attrNameLst>
                                          <p:attrName>ppt_w</p:attrName>
                                        </p:attrNameLst>
                                      </p:cBhvr>
                                      <p:tavLst>
                                        <p:tav tm="0">
                                          <p:val>
                                            <p:fltVal val="0"/>
                                          </p:val>
                                        </p:tav>
                                        <p:tav tm="100000">
                                          <p:val>
                                            <p:strVal val="#ppt_w"/>
                                          </p:val>
                                        </p:tav>
                                      </p:tavLst>
                                    </p:anim>
                                    <p:anim calcmode="lin" valueType="num">
                                      <p:cBhvr>
                                        <p:cTn id="88" dur="500" fill="hold"/>
                                        <p:tgtEl>
                                          <p:spTgt spid="41"/>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500" fill="hold"/>
                                        <p:tgtEl>
                                          <p:spTgt spid="42"/>
                                        </p:tgtEl>
                                        <p:attrNameLst>
                                          <p:attrName>ppt_w</p:attrName>
                                        </p:attrNameLst>
                                      </p:cBhvr>
                                      <p:tavLst>
                                        <p:tav tm="0">
                                          <p:val>
                                            <p:fltVal val="0"/>
                                          </p:val>
                                        </p:tav>
                                        <p:tav tm="100000">
                                          <p:val>
                                            <p:strVal val="#ppt_w"/>
                                          </p:val>
                                        </p:tav>
                                      </p:tavLst>
                                    </p:anim>
                                    <p:anim calcmode="lin" valueType="num">
                                      <p:cBhvr>
                                        <p:cTn id="92" dur="500" fill="hold"/>
                                        <p:tgtEl>
                                          <p:spTgt spid="42"/>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500" fill="hold"/>
                                        <p:tgtEl>
                                          <p:spTgt spid="43"/>
                                        </p:tgtEl>
                                        <p:attrNameLst>
                                          <p:attrName>ppt_w</p:attrName>
                                        </p:attrNameLst>
                                      </p:cBhvr>
                                      <p:tavLst>
                                        <p:tav tm="0">
                                          <p:val>
                                            <p:fltVal val="0"/>
                                          </p:val>
                                        </p:tav>
                                        <p:tav tm="100000">
                                          <p:val>
                                            <p:strVal val="#ppt_w"/>
                                          </p:val>
                                        </p:tav>
                                      </p:tavLst>
                                    </p:anim>
                                    <p:anim calcmode="lin" valueType="num">
                                      <p:cBhvr>
                                        <p:cTn id="96" dur="500" fill="hold"/>
                                        <p:tgtEl>
                                          <p:spTgt spid="43"/>
                                        </p:tgtEl>
                                        <p:attrNameLst>
                                          <p:attrName>ppt_h</p:attrName>
                                        </p:attrNameLst>
                                      </p:cBhvr>
                                      <p:tavLst>
                                        <p:tav tm="0">
                                          <p:val>
                                            <p:fltVal val="0"/>
                                          </p:val>
                                        </p:tav>
                                        <p:tav tm="100000">
                                          <p:val>
                                            <p:strVal val="#ppt_h"/>
                                          </p:val>
                                        </p:tav>
                                      </p:tavLst>
                                    </p:anim>
                                  </p:childTnLst>
                                </p:cTn>
                              </p:par>
                              <p:par>
                                <p:cTn id="97" presetID="23" presetClass="entr" presetSubtype="16"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Policies</a:t>
            </a:r>
          </a:p>
        </p:txBody>
      </p:sp>
      <p:pic>
        <p:nvPicPr>
          <p:cNvPr id="5" name="Picture 4">
            <a:extLst>
              <a:ext uri="{FF2B5EF4-FFF2-40B4-BE49-F238E27FC236}">
                <a16:creationId xmlns:a16="http://schemas.microsoft.com/office/drawing/2014/main" id="{8B60CD2B-DB0C-4C19-BAD8-B91D3B89A3D3}"/>
              </a:ext>
            </a:extLst>
          </p:cNvPr>
          <p:cNvPicPr>
            <a:picLocks noChangeAspect="1"/>
          </p:cNvPicPr>
          <p:nvPr/>
        </p:nvPicPr>
        <p:blipFill>
          <a:blip r:embed="rId3"/>
          <a:stretch>
            <a:fillRect/>
          </a:stretch>
        </p:blipFill>
        <p:spPr>
          <a:xfrm>
            <a:off x="819523" y="699542"/>
            <a:ext cx="7504955" cy="40005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01944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Policies</a:t>
            </a:r>
          </a:p>
        </p:txBody>
      </p:sp>
      <p:pic>
        <p:nvPicPr>
          <p:cNvPr id="4" name="Picture 3">
            <a:extLst>
              <a:ext uri="{FF2B5EF4-FFF2-40B4-BE49-F238E27FC236}">
                <a16:creationId xmlns:a16="http://schemas.microsoft.com/office/drawing/2014/main" id="{37294794-0A84-4862-AA83-B77B848BBC7B}"/>
              </a:ext>
            </a:extLst>
          </p:cNvPr>
          <p:cNvPicPr>
            <a:picLocks noChangeAspect="1"/>
          </p:cNvPicPr>
          <p:nvPr/>
        </p:nvPicPr>
        <p:blipFill>
          <a:blip r:embed="rId3"/>
          <a:stretch>
            <a:fillRect/>
          </a:stretch>
        </p:blipFill>
        <p:spPr>
          <a:xfrm>
            <a:off x="323528" y="699542"/>
            <a:ext cx="4449423" cy="4142295"/>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EB4B2768-49DA-4C2D-B480-C40D6C9E7D10}"/>
              </a:ext>
            </a:extLst>
          </p:cNvPr>
          <p:cNvPicPr>
            <a:picLocks noChangeAspect="1"/>
          </p:cNvPicPr>
          <p:nvPr/>
        </p:nvPicPr>
        <p:blipFill>
          <a:blip r:embed="rId4"/>
          <a:stretch>
            <a:fillRect/>
          </a:stretch>
        </p:blipFill>
        <p:spPr>
          <a:xfrm>
            <a:off x="3314783" y="2995383"/>
            <a:ext cx="5449250" cy="1520583"/>
          </a:xfrm>
          <a:prstGeom prst="rect">
            <a:avLst/>
          </a:prstGeom>
          <a:ln>
            <a:noFill/>
          </a:ln>
          <a:effectLst>
            <a:outerShdw blurRad="190500" algn="tl" rotWithShape="0">
              <a:srgbClr val="000000">
                <a:alpha val="70000"/>
              </a:srgbClr>
            </a:outerShdw>
          </a:effectLst>
        </p:spPr>
      </p:pic>
      <p:sp>
        <p:nvSpPr>
          <p:cNvPr id="7" name="Rectangle: Rounded Corners 6">
            <a:extLst>
              <a:ext uri="{FF2B5EF4-FFF2-40B4-BE49-F238E27FC236}">
                <a16:creationId xmlns:a16="http://schemas.microsoft.com/office/drawing/2014/main" id="{420BF8DB-776B-46D9-AB5F-F2543226ABC6}"/>
              </a:ext>
            </a:extLst>
          </p:cNvPr>
          <p:cNvSpPr/>
          <p:nvPr/>
        </p:nvSpPr>
        <p:spPr>
          <a:xfrm>
            <a:off x="1538428" y="3921430"/>
            <a:ext cx="648072" cy="21602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430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Policies</a:t>
            </a:r>
          </a:p>
        </p:txBody>
      </p:sp>
      <p:pic>
        <p:nvPicPr>
          <p:cNvPr id="6" name="Picture 5">
            <a:extLst>
              <a:ext uri="{FF2B5EF4-FFF2-40B4-BE49-F238E27FC236}">
                <a16:creationId xmlns:a16="http://schemas.microsoft.com/office/drawing/2014/main" id="{F3EDF25A-F8E5-4B94-9C5B-C5416EBD336C}"/>
              </a:ext>
            </a:extLst>
          </p:cNvPr>
          <p:cNvPicPr>
            <a:picLocks noChangeAspect="1"/>
          </p:cNvPicPr>
          <p:nvPr/>
        </p:nvPicPr>
        <p:blipFill>
          <a:blip r:embed="rId3"/>
          <a:stretch>
            <a:fillRect/>
          </a:stretch>
        </p:blipFill>
        <p:spPr>
          <a:xfrm>
            <a:off x="395536" y="718224"/>
            <a:ext cx="6183646" cy="4250826"/>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4448AAAC-2105-498C-98C0-5119EE4F48ED}"/>
              </a:ext>
            </a:extLst>
          </p:cNvPr>
          <p:cNvPicPr>
            <a:picLocks noChangeAspect="1"/>
          </p:cNvPicPr>
          <p:nvPr/>
        </p:nvPicPr>
        <p:blipFill>
          <a:blip r:embed="rId4"/>
          <a:stretch>
            <a:fillRect/>
          </a:stretch>
        </p:blipFill>
        <p:spPr>
          <a:xfrm>
            <a:off x="5161721" y="1225826"/>
            <a:ext cx="3586743" cy="26918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80233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Terms of Use</a:t>
            </a:r>
          </a:p>
        </p:txBody>
      </p:sp>
      <p:pic>
        <p:nvPicPr>
          <p:cNvPr id="5" name="Picture 4">
            <a:extLst>
              <a:ext uri="{FF2B5EF4-FFF2-40B4-BE49-F238E27FC236}">
                <a16:creationId xmlns:a16="http://schemas.microsoft.com/office/drawing/2014/main" id="{7BF7525A-F9F3-4763-A50E-F45732C4157A}"/>
              </a:ext>
            </a:extLst>
          </p:cNvPr>
          <p:cNvPicPr>
            <a:picLocks noChangeAspect="1"/>
          </p:cNvPicPr>
          <p:nvPr/>
        </p:nvPicPr>
        <p:blipFill>
          <a:blip r:embed="rId3"/>
          <a:stretch>
            <a:fillRect/>
          </a:stretch>
        </p:blipFill>
        <p:spPr>
          <a:xfrm>
            <a:off x="1171339" y="715660"/>
            <a:ext cx="6801323" cy="4250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1667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p:txBody>
          <a:bodyPr/>
          <a:lstStyle/>
          <a:p>
            <a:r>
              <a:rPr lang="en-US" dirty="0"/>
              <a:t>HealthCheck Tool for Fulfillment</a:t>
            </a:r>
          </a:p>
          <a:p>
            <a:r>
              <a:rPr lang="en-US" dirty="0"/>
              <a:t>Policies, Terms of Use and Fulfillment Units</a:t>
            </a:r>
          </a:p>
          <a:p>
            <a:r>
              <a:rPr lang="en-US" dirty="0"/>
              <a:t>Testing and Troubleshooting Fulfillment with the Fulfillment Configuration Utility</a:t>
            </a:r>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Terms of Use</a:t>
            </a:r>
          </a:p>
        </p:txBody>
      </p:sp>
      <p:pic>
        <p:nvPicPr>
          <p:cNvPr id="5" name="Picture 4">
            <a:extLst>
              <a:ext uri="{FF2B5EF4-FFF2-40B4-BE49-F238E27FC236}">
                <a16:creationId xmlns:a16="http://schemas.microsoft.com/office/drawing/2014/main" id="{3BE5C61F-BDCC-431D-B338-E45CE32C9A7A}"/>
              </a:ext>
            </a:extLst>
          </p:cNvPr>
          <p:cNvPicPr>
            <a:picLocks noChangeAspect="1"/>
          </p:cNvPicPr>
          <p:nvPr/>
        </p:nvPicPr>
        <p:blipFill>
          <a:blip r:embed="rId3"/>
          <a:stretch>
            <a:fillRect/>
          </a:stretch>
        </p:blipFill>
        <p:spPr>
          <a:xfrm>
            <a:off x="910086" y="718014"/>
            <a:ext cx="7323828" cy="40399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7455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Terms of Use</a:t>
            </a:r>
          </a:p>
        </p:txBody>
      </p:sp>
      <p:pic>
        <p:nvPicPr>
          <p:cNvPr id="6" name="Picture 5">
            <a:extLst>
              <a:ext uri="{FF2B5EF4-FFF2-40B4-BE49-F238E27FC236}">
                <a16:creationId xmlns:a16="http://schemas.microsoft.com/office/drawing/2014/main" id="{86AB156B-5637-4B73-A33F-10E084034484}"/>
              </a:ext>
            </a:extLst>
          </p:cNvPr>
          <p:cNvPicPr>
            <a:picLocks noChangeAspect="1"/>
          </p:cNvPicPr>
          <p:nvPr/>
        </p:nvPicPr>
        <p:blipFill>
          <a:blip r:embed="rId3"/>
          <a:stretch>
            <a:fillRect/>
          </a:stretch>
        </p:blipFill>
        <p:spPr>
          <a:xfrm>
            <a:off x="991140" y="715660"/>
            <a:ext cx="7161718" cy="4250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84681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Fulfillment Units</a:t>
            </a:r>
          </a:p>
        </p:txBody>
      </p:sp>
      <p:pic>
        <p:nvPicPr>
          <p:cNvPr id="5" name="Picture 4">
            <a:extLst>
              <a:ext uri="{FF2B5EF4-FFF2-40B4-BE49-F238E27FC236}">
                <a16:creationId xmlns:a16="http://schemas.microsoft.com/office/drawing/2014/main" id="{C67D1198-2E14-499C-A2AC-3DFC59482FCB}"/>
              </a:ext>
            </a:extLst>
          </p:cNvPr>
          <p:cNvPicPr>
            <a:picLocks noChangeAspect="1"/>
          </p:cNvPicPr>
          <p:nvPr/>
        </p:nvPicPr>
        <p:blipFill>
          <a:blip r:embed="rId3"/>
          <a:stretch>
            <a:fillRect/>
          </a:stretch>
        </p:blipFill>
        <p:spPr>
          <a:xfrm>
            <a:off x="474594" y="733120"/>
            <a:ext cx="8194813" cy="38548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3321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Fulfillment Unit – General </a:t>
            </a:r>
          </a:p>
        </p:txBody>
      </p:sp>
      <p:pic>
        <p:nvPicPr>
          <p:cNvPr id="5" name="Picture 4">
            <a:extLst>
              <a:ext uri="{FF2B5EF4-FFF2-40B4-BE49-F238E27FC236}">
                <a16:creationId xmlns:a16="http://schemas.microsoft.com/office/drawing/2014/main" id="{FBD07EF1-4B82-48D1-B1A9-7BEEB17CC89B}"/>
              </a:ext>
            </a:extLst>
          </p:cNvPr>
          <p:cNvPicPr>
            <a:picLocks noChangeAspect="1"/>
          </p:cNvPicPr>
          <p:nvPr/>
        </p:nvPicPr>
        <p:blipFill>
          <a:blip r:embed="rId3"/>
          <a:stretch>
            <a:fillRect/>
          </a:stretch>
        </p:blipFill>
        <p:spPr>
          <a:xfrm>
            <a:off x="622291" y="713860"/>
            <a:ext cx="7899418" cy="42784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13925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Fulfillment Unit – General </a:t>
            </a:r>
          </a:p>
        </p:txBody>
      </p:sp>
      <p:pic>
        <p:nvPicPr>
          <p:cNvPr id="5" name="Picture 4">
            <a:extLst>
              <a:ext uri="{FF2B5EF4-FFF2-40B4-BE49-F238E27FC236}">
                <a16:creationId xmlns:a16="http://schemas.microsoft.com/office/drawing/2014/main" id="{85FF7DD9-9C84-477E-8A77-42F2AAE3ABEC}"/>
              </a:ext>
            </a:extLst>
          </p:cNvPr>
          <p:cNvPicPr>
            <a:picLocks noChangeAspect="1"/>
          </p:cNvPicPr>
          <p:nvPr/>
        </p:nvPicPr>
        <p:blipFill>
          <a:blip r:embed="rId3"/>
          <a:stretch>
            <a:fillRect/>
          </a:stretch>
        </p:blipFill>
        <p:spPr>
          <a:xfrm>
            <a:off x="940602" y="715660"/>
            <a:ext cx="7262795" cy="4250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74599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Fulfillment Unit – General </a:t>
            </a:r>
          </a:p>
        </p:txBody>
      </p:sp>
      <p:pic>
        <p:nvPicPr>
          <p:cNvPr id="5" name="Picture 4">
            <a:extLst>
              <a:ext uri="{FF2B5EF4-FFF2-40B4-BE49-F238E27FC236}">
                <a16:creationId xmlns:a16="http://schemas.microsoft.com/office/drawing/2014/main" id="{29D2B71B-7898-4DB4-80FB-015812283C33}"/>
              </a:ext>
            </a:extLst>
          </p:cNvPr>
          <p:cNvPicPr>
            <a:picLocks noChangeAspect="1"/>
          </p:cNvPicPr>
          <p:nvPr/>
        </p:nvPicPr>
        <p:blipFill>
          <a:blip r:embed="rId3"/>
          <a:stretch>
            <a:fillRect/>
          </a:stretch>
        </p:blipFill>
        <p:spPr>
          <a:xfrm>
            <a:off x="1097411" y="715660"/>
            <a:ext cx="6949176" cy="4250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9826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Fulfillment Unit – General</a:t>
            </a:r>
          </a:p>
        </p:txBody>
      </p:sp>
      <p:pic>
        <p:nvPicPr>
          <p:cNvPr id="6" name="Picture 5">
            <a:extLst>
              <a:ext uri="{FF2B5EF4-FFF2-40B4-BE49-F238E27FC236}">
                <a16:creationId xmlns:a16="http://schemas.microsoft.com/office/drawing/2014/main" id="{9D84A123-9C5C-4503-A703-9264CA6450BF}"/>
              </a:ext>
            </a:extLst>
          </p:cNvPr>
          <p:cNvPicPr>
            <a:picLocks noChangeAspect="1"/>
          </p:cNvPicPr>
          <p:nvPr/>
        </p:nvPicPr>
        <p:blipFill>
          <a:blip r:embed="rId3"/>
          <a:stretch>
            <a:fillRect/>
          </a:stretch>
        </p:blipFill>
        <p:spPr>
          <a:xfrm>
            <a:off x="1008544" y="706424"/>
            <a:ext cx="7137191" cy="4250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5961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3BB630-3901-4F26-A9B7-20A7998E37D8}"/>
              </a:ext>
            </a:extLst>
          </p:cNvPr>
          <p:cNvSpPr>
            <a:spLocks noGrp="1"/>
          </p:cNvSpPr>
          <p:nvPr>
            <p:ph type="ctrTitle"/>
          </p:nvPr>
        </p:nvSpPr>
        <p:spPr/>
        <p:txBody>
          <a:bodyPr/>
          <a:lstStyle/>
          <a:p>
            <a:r>
              <a:rPr lang="en-US" dirty="0"/>
              <a:t>Testing and Troubleshooting Fulfillment with the Fulfillment Configuration Utility</a:t>
            </a:r>
          </a:p>
        </p:txBody>
      </p:sp>
      <p:sp>
        <p:nvSpPr>
          <p:cNvPr id="3" name="Slide Number Placeholder 2">
            <a:extLst>
              <a:ext uri="{FF2B5EF4-FFF2-40B4-BE49-F238E27FC236}">
                <a16:creationId xmlns:a16="http://schemas.microsoft.com/office/drawing/2014/main" id="{2CDC80CB-652D-4649-8D8E-5F58E4AA95D6}"/>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Tree>
    <p:extLst>
      <p:ext uri="{BB962C8B-B14F-4D97-AF65-F5344CB8AC3E}">
        <p14:creationId xmlns:p14="http://schemas.microsoft.com/office/powerpoint/2010/main" val="3760510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Fulfillment Configuration Utility</a:t>
            </a:r>
          </a:p>
        </p:txBody>
      </p:sp>
      <p:pic>
        <p:nvPicPr>
          <p:cNvPr id="5" name="Picture 4">
            <a:extLst>
              <a:ext uri="{FF2B5EF4-FFF2-40B4-BE49-F238E27FC236}">
                <a16:creationId xmlns:a16="http://schemas.microsoft.com/office/drawing/2014/main" id="{B8B16A8A-7579-4B66-BA22-F58463BB4D92}"/>
              </a:ext>
            </a:extLst>
          </p:cNvPr>
          <p:cNvPicPr>
            <a:picLocks noChangeAspect="1"/>
          </p:cNvPicPr>
          <p:nvPr/>
        </p:nvPicPr>
        <p:blipFill>
          <a:blip r:embed="rId3"/>
          <a:stretch>
            <a:fillRect/>
          </a:stretch>
        </p:blipFill>
        <p:spPr>
          <a:xfrm>
            <a:off x="2107492" y="707898"/>
            <a:ext cx="4929015" cy="4088744"/>
          </a:xfrm>
          <a:prstGeom prst="rect">
            <a:avLst/>
          </a:prstGeom>
          <a:ln>
            <a:noFill/>
          </a:ln>
          <a:effectLst>
            <a:outerShdw blurRad="190500" algn="tl" rotWithShape="0">
              <a:srgbClr val="000000">
                <a:alpha val="70000"/>
              </a:srgbClr>
            </a:outerShdw>
          </a:effectLst>
        </p:spPr>
      </p:pic>
      <p:sp>
        <p:nvSpPr>
          <p:cNvPr id="6" name="Rectangle: Rounded Corners 5">
            <a:extLst>
              <a:ext uri="{FF2B5EF4-FFF2-40B4-BE49-F238E27FC236}">
                <a16:creationId xmlns:a16="http://schemas.microsoft.com/office/drawing/2014/main" id="{A238EA19-A0A9-4E12-82A3-18D595918C36}"/>
              </a:ext>
            </a:extLst>
          </p:cNvPr>
          <p:cNvSpPr/>
          <p:nvPr/>
        </p:nvSpPr>
        <p:spPr>
          <a:xfrm>
            <a:off x="4471189" y="3057334"/>
            <a:ext cx="1901011" cy="28803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5709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5E267B-744F-4981-8533-A1B18B8734E2}"/>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3" name="Title 2">
            <a:extLst>
              <a:ext uri="{FF2B5EF4-FFF2-40B4-BE49-F238E27FC236}">
                <a16:creationId xmlns:a16="http://schemas.microsoft.com/office/drawing/2014/main" id="{8F995916-5FE8-4F45-BB4A-AF9F504E8BEA}"/>
              </a:ext>
            </a:extLst>
          </p:cNvPr>
          <p:cNvSpPr>
            <a:spLocks noGrp="1"/>
          </p:cNvSpPr>
          <p:nvPr>
            <p:ph type="title"/>
          </p:nvPr>
        </p:nvSpPr>
        <p:spPr/>
        <p:txBody>
          <a:bodyPr/>
          <a:lstStyle/>
          <a:p>
            <a:r>
              <a:rPr lang="en-US" dirty="0"/>
              <a:t>Fulfillment Configuration Utility – Loan </a:t>
            </a:r>
          </a:p>
        </p:txBody>
      </p:sp>
      <p:pic>
        <p:nvPicPr>
          <p:cNvPr id="5" name="Picture 4">
            <a:extLst>
              <a:ext uri="{FF2B5EF4-FFF2-40B4-BE49-F238E27FC236}">
                <a16:creationId xmlns:a16="http://schemas.microsoft.com/office/drawing/2014/main" id="{89FD6AEC-D502-4150-BD0D-A5D110D11442}"/>
              </a:ext>
            </a:extLst>
          </p:cNvPr>
          <p:cNvPicPr>
            <a:picLocks noChangeAspect="1"/>
          </p:cNvPicPr>
          <p:nvPr/>
        </p:nvPicPr>
        <p:blipFill>
          <a:blip r:embed="rId3"/>
          <a:stretch>
            <a:fillRect/>
          </a:stretch>
        </p:blipFill>
        <p:spPr>
          <a:xfrm>
            <a:off x="406401" y="843558"/>
            <a:ext cx="8312727" cy="29842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79254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8" name="Title 7">
            <a:extLst>
              <a:ext uri="{FF2B5EF4-FFF2-40B4-BE49-F238E27FC236}">
                <a16:creationId xmlns:a16="http://schemas.microsoft.com/office/drawing/2014/main" id="{94018BB8-2232-43A1-BD75-EE7C37E2DA2D}"/>
              </a:ext>
            </a:extLst>
          </p:cNvPr>
          <p:cNvSpPr>
            <a:spLocks noGrp="1"/>
          </p:cNvSpPr>
          <p:nvPr>
            <p:ph type="ctrTitle"/>
          </p:nvPr>
        </p:nvSpPr>
        <p:spPr/>
        <p:txBody>
          <a:bodyPr/>
          <a:lstStyle/>
          <a:p>
            <a:r>
              <a:rPr lang="en-US" dirty="0"/>
              <a:t>HealthCheck Tool for Fulfillment</a:t>
            </a:r>
          </a:p>
        </p:txBody>
      </p:sp>
    </p:spTree>
    <p:extLst>
      <p:ext uri="{BB962C8B-B14F-4D97-AF65-F5344CB8AC3E}">
        <p14:creationId xmlns:p14="http://schemas.microsoft.com/office/powerpoint/2010/main" val="1254555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5E267B-744F-4981-8533-A1B18B8734E2}"/>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3" name="Title 2">
            <a:extLst>
              <a:ext uri="{FF2B5EF4-FFF2-40B4-BE49-F238E27FC236}">
                <a16:creationId xmlns:a16="http://schemas.microsoft.com/office/drawing/2014/main" id="{8F995916-5FE8-4F45-BB4A-AF9F504E8BEA}"/>
              </a:ext>
            </a:extLst>
          </p:cNvPr>
          <p:cNvSpPr>
            <a:spLocks noGrp="1"/>
          </p:cNvSpPr>
          <p:nvPr>
            <p:ph type="title"/>
          </p:nvPr>
        </p:nvSpPr>
        <p:spPr/>
        <p:txBody>
          <a:bodyPr/>
          <a:lstStyle/>
          <a:p>
            <a:r>
              <a:rPr lang="en-US" dirty="0"/>
              <a:t>Fulfillment Configuration Utility – Request </a:t>
            </a:r>
          </a:p>
        </p:txBody>
      </p:sp>
      <p:pic>
        <p:nvPicPr>
          <p:cNvPr id="5" name="Picture 4">
            <a:extLst>
              <a:ext uri="{FF2B5EF4-FFF2-40B4-BE49-F238E27FC236}">
                <a16:creationId xmlns:a16="http://schemas.microsoft.com/office/drawing/2014/main" id="{138D230F-462C-4881-8159-AE26120058A8}"/>
              </a:ext>
            </a:extLst>
          </p:cNvPr>
          <p:cNvPicPr>
            <a:picLocks noChangeAspect="1"/>
          </p:cNvPicPr>
          <p:nvPr/>
        </p:nvPicPr>
        <p:blipFill>
          <a:blip r:embed="rId3"/>
          <a:stretch>
            <a:fillRect/>
          </a:stretch>
        </p:blipFill>
        <p:spPr>
          <a:xfrm>
            <a:off x="415637" y="1059582"/>
            <a:ext cx="8312727" cy="26363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85620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5E267B-744F-4981-8533-A1B18B8734E2}"/>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3" name="Title 2">
            <a:extLst>
              <a:ext uri="{FF2B5EF4-FFF2-40B4-BE49-F238E27FC236}">
                <a16:creationId xmlns:a16="http://schemas.microsoft.com/office/drawing/2014/main" id="{8F995916-5FE8-4F45-BB4A-AF9F504E8BEA}"/>
              </a:ext>
            </a:extLst>
          </p:cNvPr>
          <p:cNvSpPr>
            <a:spLocks noGrp="1"/>
          </p:cNvSpPr>
          <p:nvPr>
            <p:ph type="title"/>
          </p:nvPr>
        </p:nvSpPr>
        <p:spPr/>
        <p:txBody>
          <a:bodyPr/>
          <a:lstStyle/>
          <a:p>
            <a:r>
              <a:rPr lang="en-US" dirty="0"/>
              <a:t>Fulfillment Configuration Utility – Booking </a:t>
            </a:r>
          </a:p>
        </p:txBody>
      </p:sp>
      <p:pic>
        <p:nvPicPr>
          <p:cNvPr id="5" name="Picture 4">
            <a:extLst>
              <a:ext uri="{FF2B5EF4-FFF2-40B4-BE49-F238E27FC236}">
                <a16:creationId xmlns:a16="http://schemas.microsoft.com/office/drawing/2014/main" id="{37798A84-D421-47DF-B0CC-0AA895FFD29E}"/>
              </a:ext>
            </a:extLst>
          </p:cNvPr>
          <p:cNvPicPr>
            <a:picLocks noChangeAspect="1"/>
          </p:cNvPicPr>
          <p:nvPr/>
        </p:nvPicPr>
        <p:blipFill>
          <a:blip r:embed="rId3"/>
          <a:stretch>
            <a:fillRect/>
          </a:stretch>
        </p:blipFill>
        <p:spPr>
          <a:xfrm>
            <a:off x="415637" y="987574"/>
            <a:ext cx="8312727" cy="2757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64784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5E267B-744F-4981-8533-A1B18B8734E2}"/>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3" name="Title 2">
            <a:extLst>
              <a:ext uri="{FF2B5EF4-FFF2-40B4-BE49-F238E27FC236}">
                <a16:creationId xmlns:a16="http://schemas.microsoft.com/office/drawing/2014/main" id="{8F995916-5FE8-4F45-BB4A-AF9F504E8BEA}"/>
              </a:ext>
            </a:extLst>
          </p:cNvPr>
          <p:cNvSpPr>
            <a:spLocks noGrp="1"/>
          </p:cNvSpPr>
          <p:nvPr>
            <p:ph type="title"/>
          </p:nvPr>
        </p:nvSpPr>
        <p:spPr/>
        <p:txBody>
          <a:bodyPr/>
          <a:lstStyle/>
          <a:p>
            <a:r>
              <a:rPr lang="en-US" dirty="0"/>
              <a:t>Fulfillment Configuration Utility – Overdue/Lost Loan</a:t>
            </a:r>
          </a:p>
        </p:txBody>
      </p:sp>
      <p:pic>
        <p:nvPicPr>
          <p:cNvPr id="5" name="Picture 4">
            <a:extLst>
              <a:ext uri="{FF2B5EF4-FFF2-40B4-BE49-F238E27FC236}">
                <a16:creationId xmlns:a16="http://schemas.microsoft.com/office/drawing/2014/main" id="{DD208B9A-95C3-4ED5-9A1D-007C1D7EE670}"/>
              </a:ext>
            </a:extLst>
          </p:cNvPr>
          <p:cNvPicPr>
            <a:picLocks noChangeAspect="1"/>
          </p:cNvPicPr>
          <p:nvPr/>
        </p:nvPicPr>
        <p:blipFill>
          <a:blip r:embed="rId3"/>
          <a:stretch>
            <a:fillRect/>
          </a:stretch>
        </p:blipFill>
        <p:spPr>
          <a:xfrm>
            <a:off x="415637" y="1059582"/>
            <a:ext cx="8312727" cy="28306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16398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p:txBody>
          <a:bodyPr/>
          <a:lstStyle/>
          <a:p>
            <a:r>
              <a:rPr lang="en-US" dirty="0"/>
              <a:t>Additional Resources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Tree>
    <p:extLst>
      <p:ext uri="{BB962C8B-B14F-4D97-AF65-F5344CB8AC3E}">
        <p14:creationId xmlns:p14="http://schemas.microsoft.com/office/powerpoint/2010/main" val="341007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D4FAF5-5AC2-458D-8950-56E9DBF3612F}"/>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3" name="Title 2">
            <a:extLst>
              <a:ext uri="{FF2B5EF4-FFF2-40B4-BE49-F238E27FC236}">
                <a16:creationId xmlns:a16="http://schemas.microsoft.com/office/drawing/2014/main" id="{87E6B040-D324-4B18-ABCA-71887B2DEC76}"/>
              </a:ext>
            </a:extLst>
          </p:cNvPr>
          <p:cNvSpPr>
            <a:spLocks noGrp="1"/>
          </p:cNvSpPr>
          <p:nvPr>
            <p:ph type="title"/>
          </p:nvPr>
        </p:nvSpPr>
        <p:spPr/>
        <p:txBody>
          <a:bodyPr/>
          <a:lstStyle/>
          <a:p>
            <a:r>
              <a:rPr lang="en-US" dirty="0"/>
              <a:t>Additional Resources</a:t>
            </a:r>
          </a:p>
        </p:txBody>
      </p:sp>
      <p:sp>
        <p:nvSpPr>
          <p:cNvPr id="4" name="Content Placeholder 3">
            <a:extLst>
              <a:ext uri="{FF2B5EF4-FFF2-40B4-BE49-F238E27FC236}">
                <a16:creationId xmlns:a16="http://schemas.microsoft.com/office/drawing/2014/main" id="{C973DDCF-98FE-4345-8160-B27C664B8148}"/>
              </a:ext>
            </a:extLst>
          </p:cNvPr>
          <p:cNvSpPr>
            <a:spLocks noGrp="1"/>
          </p:cNvSpPr>
          <p:nvPr>
            <p:ph idx="1"/>
          </p:nvPr>
        </p:nvSpPr>
        <p:spPr/>
        <p:txBody>
          <a:bodyPr/>
          <a:lstStyle/>
          <a:p>
            <a:r>
              <a:rPr lang="en-US" dirty="0">
                <a:hlinkClick r:id="rId3"/>
              </a:rPr>
              <a:t>HealthCheck Tool</a:t>
            </a:r>
            <a:endParaRPr lang="en-US" dirty="0"/>
          </a:p>
          <a:p>
            <a:r>
              <a:rPr lang="en-US" dirty="0">
                <a:hlinkClick r:id="rId4"/>
              </a:rPr>
              <a:t>Fulfillment Units, Terms of Use and Policies</a:t>
            </a:r>
            <a:endParaRPr lang="en-US" dirty="0">
              <a:hlinkClick r:id="rId5"/>
            </a:endParaRPr>
          </a:p>
          <a:p>
            <a:r>
              <a:rPr lang="en-US" dirty="0">
                <a:hlinkClick r:id="rId5"/>
              </a:rPr>
              <a:t>Fulfillment Configuration Utility</a:t>
            </a:r>
            <a:endParaRPr lang="en-US" dirty="0"/>
          </a:p>
        </p:txBody>
      </p:sp>
    </p:spTree>
    <p:extLst>
      <p:ext uri="{BB962C8B-B14F-4D97-AF65-F5344CB8AC3E}">
        <p14:creationId xmlns:p14="http://schemas.microsoft.com/office/powerpoint/2010/main" val="1986291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HealthCheck Tool</a:t>
            </a:r>
          </a:p>
        </p:txBody>
      </p:sp>
      <p:pic>
        <p:nvPicPr>
          <p:cNvPr id="8" name="Picture 7">
            <a:extLst>
              <a:ext uri="{FF2B5EF4-FFF2-40B4-BE49-F238E27FC236}">
                <a16:creationId xmlns:a16="http://schemas.microsoft.com/office/drawing/2014/main" id="{B26974D1-01FE-418D-9E36-33F0D5D6972F}"/>
              </a:ext>
            </a:extLst>
          </p:cNvPr>
          <p:cNvPicPr>
            <a:picLocks noChangeAspect="1"/>
          </p:cNvPicPr>
          <p:nvPr/>
        </p:nvPicPr>
        <p:blipFill>
          <a:blip r:embed="rId3"/>
          <a:stretch>
            <a:fillRect/>
          </a:stretch>
        </p:blipFill>
        <p:spPr>
          <a:xfrm>
            <a:off x="1312123" y="715660"/>
            <a:ext cx="6519755" cy="4250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2045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HealthCheck for Fulfillment</a:t>
            </a:r>
          </a:p>
        </p:txBody>
      </p:sp>
      <p:pic>
        <p:nvPicPr>
          <p:cNvPr id="5" name="Picture 4">
            <a:extLst>
              <a:ext uri="{FF2B5EF4-FFF2-40B4-BE49-F238E27FC236}">
                <a16:creationId xmlns:a16="http://schemas.microsoft.com/office/drawing/2014/main" id="{A01F8838-B990-4C0B-A9E8-4A803FB20E54}"/>
              </a:ext>
            </a:extLst>
          </p:cNvPr>
          <p:cNvPicPr>
            <a:picLocks noChangeAspect="1"/>
          </p:cNvPicPr>
          <p:nvPr/>
        </p:nvPicPr>
        <p:blipFill>
          <a:blip r:embed="rId3"/>
          <a:stretch>
            <a:fillRect/>
          </a:stretch>
        </p:blipFill>
        <p:spPr>
          <a:xfrm>
            <a:off x="530901" y="1131590"/>
            <a:ext cx="8082198" cy="23215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869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Job History</a:t>
            </a:r>
          </a:p>
        </p:txBody>
      </p:sp>
      <p:pic>
        <p:nvPicPr>
          <p:cNvPr id="5" name="Picture 4">
            <a:extLst>
              <a:ext uri="{FF2B5EF4-FFF2-40B4-BE49-F238E27FC236}">
                <a16:creationId xmlns:a16="http://schemas.microsoft.com/office/drawing/2014/main" id="{AE9516F9-5F8A-46CB-835E-A3CEC08415D2}"/>
              </a:ext>
            </a:extLst>
          </p:cNvPr>
          <p:cNvPicPr>
            <a:picLocks noChangeAspect="1"/>
          </p:cNvPicPr>
          <p:nvPr/>
        </p:nvPicPr>
        <p:blipFill>
          <a:blip r:embed="rId3"/>
          <a:stretch>
            <a:fillRect/>
          </a:stretch>
        </p:blipFill>
        <p:spPr>
          <a:xfrm>
            <a:off x="150613" y="719846"/>
            <a:ext cx="8842774" cy="384965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1550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View the Report</a:t>
            </a:r>
          </a:p>
        </p:txBody>
      </p:sp>
      <p:pic>
        <p:nvPicPr>
          <p:cNvPr id="5" name="Picture 4">
            <a:extLst>
              <a:ext uri="{FF2B5EF4-FFF2-40B4-BE49-F238E27FC236}">
                <a16:creationId xmlns:a16="http://schemas.microsoft.com/office/drawing/2014/main" id="{5A91A40A-4153-4F8F-9C9D-1B08BB2FE478}"/>
              </a:ext>
            </a:extLst>
          </p:cNvPr>
          <p:cNvPicPr>
            <a:picLocks noChangeAspect="1"/>
          </p:cNvPicPr>
          <p:nvPr/>
        </p:nvPicPr>
        <p:blipFill>
          <a:blip r:embed="rId3"/>
          <a:stretch>
            <a:fillRect/>
          </a:stretch>
        </p:blipFill>
        <p:spPr>
          <a:xfrm>
            <a:off x="561218" y="699542"/>
            <a:ext cx="8021561" cy="1793156"/>
          </a:xfrm>
          <a:prstGeom prst="rect">
            <a:avLst/>
          </a:prstGeom>
          <a:ln>
            <a:no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69CB507A-0B00-4CA1-951D-8A5B44C3E1CE}"/>
              </a:ext>
            </a:extLst>
          </p:cNvPr>
          <p:cNvPicPr>
            <a:picLocks noChangeAspect="1"/>
          </p:cNvPicPr>
          <p:nvPr/>
        </p:nvPicPr>
        <p:blipFill rotWithShape="1">
          <a:blip r:embed="rId4"/>
          <a:srcRect t="3711"/>
          <a:stretch/>
        </p:blipFill>
        <p:spPr>
          <a:xfrm>
            <a:off x="461600" y="2787774"/>
            <a:ext cx="8220800" cy="18684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6226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Report Details for Fulfillment</a:t>
            </a:r>
          </a:p>
        </p:txBody>
      </p:sp>
      <p:pic>
        <p:nvPicPr>
          <p:cNvPr id="5" name="Picture 4">
            <a:extLst>
              <a:ext uri="{FF2B5EF4-FFF2-40B4-BE49-F238E27FC236}">
                <a16:creationId xmlns:a16="http://schemas.microsoft.com/office/drawing/2014/main" id="{036AB7FA-DD05-49F4-8014-32838A163DAA}"/>
              </a:ext>
            </a:extLst>
          </p:cNvPr>
          <p:cNvPicPr>
            <a:picLocks noChangeAspect="1"/>
          </p:cNvPicPr>
          <p:nvPr/>
        </p:nvPicPr>
        <p:blipFill>
          <a:blip r:embed="rId3"/>
          <a:stretch>
            <a:fillRect/>
          </a:stretch>
        </p:blipFill>
        <p:spPr>
          <a:xfrm>
            <a:off x="1665756" y="699542"/>
            <a:ext cx="5812486" cy="42508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80307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CEE835-2259-4B13-ADEB-1B4B86722989}"/>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4873DD7D-29CD-420D-90B1-301F70CF889F}"/>
              </a:ext>
            </a:extLst>
          </p:cNvPr>
          <p:cNvSpPr>
            <a:spLocks noGrp="1"/>
          </p:cNvSpPr>
          <p:nvPr>
            <p:ph type="title"/>
          </p:nvPr>
        </p:nvSpPr>
        <p:spPr/>
        <p:txBody>
          <a:bodyPr/>
          <a:lstStyle/>
          <a:p>
            <a:r>
              <a:rPr lang="en-US" dirty="0"/>
              <a:t>View Error Events</a:t>
            </a:r>
          </a:p>
        </p:txBody>
      </p:sp>
      <p:pic>
        <p:nvPicPr>
          <p:cNvPr id="5" name="Picture 4">
            <a:extLst>
              <a:ext uri="{FF2B5EF4-FFF2-40B4-BE49-F238E27FC236}">
                <a16:creationId xmlns:a16="http://schemas.microsoft.com/office/drawing/2014/main" id="{5E5DA7F3-E783-465F-9DE5-99EA9A9467B1}"/>
              </a:ext>
            </a:extLst>
          </p:cNvPr>
          <p:cNvPicPr>
            <a:picLocks noChangeAspect="1"/>
          </p:cNvPicPr>
          <p:nvPr/>
        </p:nvPicPr>
        <p:blipFill rotWithShape="1">
          <a:blip r:embed="rId3"/>
          <a:srcRect l="2679" r="2679"/>
          <a:stretch/>
        </p:blipFill>
        <p:spPr>
          <a:xfrm>
            <a:off x="509243" y="699542"/>
            <a:ext cx="8125512" cy="933827"/>
          </a:xfrm>
          <a:prstGeom prst="rect">
            <a:avLst/>
          </a:prstGeom>
          <a:ln>
            <a:noFill/>
          </a:ln>
          <a:effectLst>
            <a:outerShdw blurRad="190500" algn="tl" rotWithShape="0">
              <a:srgbClr val="000000">
                <a:alpha val="70000"/>
              </a:srgbClr>
            </a:outerShdw>
          </a:effectLst>
        </p:spPr>
      </p:pic>
      <p:pic>
        <p:nvPicPr>
          <p:cNvPr id="6" name="Picture 5">
            <a:extLst>
              <a:ext uri="{FF2B5EF4-FFF2-40B4-BE49-F238E27FC236}">
                <a16:creationId xmlns:a16="http://schemas.microsoft.com/office/drawing/2014/main" id="{6CC09D17-0D47-49DA-BB51-EA45A2342817}"/>
              </a:ext>
            </a:extLst>
          </p:cNvPr>
          <p:cNvPicPr>
            <a:picLocks noChangeAspect="1"/>
          </p:cNvPicPr>
          <p:nvPr/>
        </p:nvPicPr>
        <p:blipFill>
          <a:blip r:embed="rId4"/>
          <a:stretch>
            <a:fillRect/>
          </a:stretch>
        </p:blipFill>
        <p:spPr>
          <a:xfrm>
            <a:off x="509243" y="2073764"/>
            <a:ext cx="8125512" cy="19144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5783269"/>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0CDAAF55EEE9D40AE68D90779F2CD7E" ma:contentTypeVersion="6" ma:contentTypeDescription="Create a new document." ma:contentTypeScope="" ma:versionID="236d7e5392fbcebdb448ad81d399188f">
  <xsd:schema xmlns:xsd="http://www.w3.org/2001/XMLSchema" xmlns:xs="http://www.w3.org/2001/XMLSchema" xmlns:p="http://schemas.microsoft.com/office/2006/metadata/properties" xmlns:ns2="dc1b0380-2611-441e-bfb5-287c7ccdcc5d" xmlns:ns3="32b7f7ca-4d75-44cf-aa89-369ef3eb202e" targetNamespace="http://schemas.microsoft.com/office/2006/metadata/properties" ma:root="true" ma:fieldsID="91efe2493b2318bf21737217b78301c1" ns2:_="" ns3:_="">
    <xsd:import namespace="dc1b0380-2611-441e-bfb5-287c7ccdcc5d"/>
    <xsd:import namespace="32b7f7ca-4d75-44cf-aa89-369ef3eb202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1b0380-2611-441e-bfb5-287c7ccdcc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b7f7ca-4d75-44cf-aa89-369ef3eb202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23136B-5965-4D56-840D-4577F3990D8B}">
  <ds:schemaRefs>
    <ds:schemaRef ds:uri="http://www.w3.org/XML/1998/namespace"/>
    <ds:schemaRef ds:uri="http://purl.org/dc/dcmitype/"/>
    <ds:schemaRef ds:uri="38e1cc99-e203-4365-a43e-4b8c5fbfadac"/>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terms/"/>
    <ds:schemaRef ds:uri="http://schemas.microsoft.com/office/infopath/2007/PartnerControls"/>
    <ds:schemaRef ds:uri="ca890ac0-05c3-404d-bdc6-32e25bff8c4a"/>
  </ds:schemaRefs>
</ds:datastoreItem>
</file>

<file path=customXml/itemProps2.xml><?xml version="1.0" encoding="utf-8"?>
<ds:datastoreItem xmlns:ds="http://schemas.openxmlformats.org/officeDocument/2006/customXml" ds:itemID="{595C55AC-DE0E-43CA-A3DE-43B1469AB4E0}">
  <ds:schemaRefs>
    <ds:schemaRef ds:uri="http://schemas.microsoft.com/sharepoint/v3/contenttype/forms"/>
  </ds:schemaRefs>
</ds:datastoreItem>
</file>

<file path=customXml/itemProps3.xml><?xml version="1.0" encoding="utf-8"?>
<ds:datastoreItem xmlns:ds="http://schemas.openxmlformats.org/officeDocument/2006/customXml" ds:itemID="{0F107F17-5D61-4B35-A4AB-505048E0D306}"/>
</file>

<file path=docProps/app.xml><?xml version="1.0" encoding="utf-8"?>
<Properties xmlns="http://schemas.openxmlformats.org/officeDocument/2006/extended-properties" xmlns:vt="http://schemas.openxmlformats.org/officeDocument/2006/docPropsVTypes">
  <Template/>
  <TotalTime>15312</TotalTime>
  <Words>2520</Words>
  <Application>Microsoft Office PowerPoint</Application>
  <PresentationFormat>On-screen Show (16:9)</PresentationFormat>
  <Paragraphs>257</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Ex_Libris_2020</vt:lpstr>
      <vt:lpstr>Fulfillment Configuration</vt:lpstr>
      <vt:lpstr>PowerPoint Presentation</vt:lpstr>
      <vt:lpstr>HealthCheck Tool for Fulfillment</vt:lpstr>
      <vt:lpstr>HealthCheck Tool</vt:lpstr>
      <vt:lpstr>HealthCheck for Fulfillment</vt:lpstr>
      <vt:lpstr>Job History</vt:lpstr>
      <vt:lpstr>View the Report</vt:lpstr>
      <vt:lpstr>Report Details for Fulfillment</vt:lpstr>
      <vt:lpstr>View Error Events</vt:lpstr>
      <vt:lpstr>Making Corrections</vt:lpstr>
      <vt:lpstr>Making Corrections</vt:lpstr>
      <vt:lpstr>Making Corrections</vt:lpstr>
      <vt:lpstr>Making Corrections</vt:lpstr>
      <vt:lpstr>Policies, Terms of Use and Fulfillment Units</vt:lpstr>
      <vt:lpstr>Policies, Terms of Use and Fulfillment Units</vt:lpstr>
      <vt:lpstr>Policies</vt:lpstr>
      <vt:lpstr>Policies</vt:lpstr>
      <vt:lpstr>Policies</vt:lpstr>
      <vt:lpstr>Terms of Use</vt:lpstr>
      <vt:lpstr>Terms of Use</vt:lpstr>
      <vt:lpstr>Terms of Use</vt:lpstr>
      <vt:lpstr>Fulfillment Units</vt:lpstr>
      <vt:lpstr>Fulfillment Unit – General </vt:lpstr>
      <vt:lpstr>Fulfillment Unit – General </vt:lpstr>
      <vt:lpstr>Fulfillment Unit – General </vt:lpstr>
      <vt:lpstr>Fulfillment Unit – General</vt:lpstr>
      <vt:lpstr>Testing and Troubleshooting Fulfillment with the Fulfillment Configuration Utility</vt:lpstr>
      <vt:lpstr>Fulfillment Configuration Utility</vt:lpstr>
      <vt:lpstr>Fulfillment Configuration Utility – Loan </vt:lpstr>
      <vt:lpstr>Fulfillment Configuration Utility – Request </vt:lpstr>
      <vt:lpstr>Fulfillment Configuration Utility – Booking </vt:lpstr>
      <vt:lpstr>Fulfillment Configuration Utility – Overdue/Lost Loan</vt:lpstr>
      <vt:lpstr>Additional Resources</vt:lpstr>
      <vt:lpstr>Additional Resources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Connie Braun</cp:lastModifiedBy>
  <cp:revision>580</cp:revision>
  <cp:lastPrinted>2020-07-10T14:05:24Z</cp:lastPrinted>
  <dcterms:created xsi:type="dcterms:W3CDTF">2017-01-02T15:10:30Z</dcterms:created>
  <dcterms:modified xsi:type="dcterms:W3CDTF">2020-07-10T14:06:30Z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0x010100E0CDAAF55EEE9D40AE68D90779F2CD7E</vt:lpwstr>
  </property>
</Properties>
</file>