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1735" r:id="rId5"/>
    <p:sldId id="1724" r:id="rId6"/>
    <p:sldId id="1739" r:id="rId7"/>
    <p:sldId id="310" r:id="rId8"/>
    <p:sldId id="1743" r:id="rId9"/>
    <p:sldId id="1742" r:id="rId10"/>
    <p:sldId id="1744" r:id="rId11"/>
    <p:sldId id="1745" r:id="rId12"/>
    <p:sldId id="1746" r:id="rId13"/>
    <p:sldId id="1747" r:id="rId14"/>
    <p:sldId id="1748" r:id="rId15"/>
    <p:sldId id="1749" r:id="rId16"/>
    <p:sldId id="1771" r:id="rId17"/>
    <p:sldId id="1772" r:id="rId18"/>
    <p:sldId id="1773" r:id="rId19"/>
    <p:sldId id="1774" r:id="rId20"/>
    <p:sldId id="1738" r:id="rId21"/>
    <p:sldId id="1750" r:id="rId22"/>
    <p:sldId id="1751" r:id="rId23"/>
    <p:sldId id="1752" r:id="rId24"/>
    <p:sldId id="1753" r:id="rId25"/>
    <p:sldId id="1754" r:id="rId26"/>
    <p:sldId id="1737" r:id="rId27"/>
    <p:sldId id="1755" r:id="rId28"/>
    <p:sldId id="1757" r:id="rId29"/>
    <p:sldId id="1758" r:id="rId30"/>
    <p:sldId id="1759" r:id="rId31"/>
    <p:sldId id="1760" r:id="rId32"/>
    <p:sldId id="1761" r:id="rId33"/>
    <p:sldId id="1762" r:id="rId34"/>
    <p:sldId id="1763" r:id="rId35"/>
    <p:sldId id="1764" r:id="rId36"/>
    <p:sldId id="1765" r:id="rId37"/>
    <p:sldId id="1756" r:id="rId38"/>
    <p:sldId id="1740" r:id="rId39"/>
    <p:sldId id="1770" r:id="rId40"/>
    <p:sldId id="1767" r:id="rId41"/>
    <p:sldId id="1768" r:id="rId42"/>
    <p:sldId id="1769" r:id="rId43"/>
    <p:sldId id="1741" r:id="rId44"/>
    <p:sldId id="1766" r:id="rId45"/>
    <p:sldId id="1714"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5" autoAdjust="0"/>
    <p:restoredTop sz="65157" autoAdjust="0"/>
  </p:normalViewPr>
  <p:slideViewPr>
    <p:cSldViewPr>
      <p:cViewPr varScale="1">
        <p:scale>
          <a:sx n="87" d="100"/>
          <a:sy n="87" d="100"/>
        </p:scale>
        <p:origin x="780" y="60"/>
      </p:cViewPr>
      <p:guideLst>
        <p:guide orient="horz" pos="1620"/>
        <p:guide pos="2880"/>
      </p:guideLst>
    </p:cSldViewPr>
  </p:slideViewPr>
  <p:outlineViewPr>
    <p:cViewPr>
      <p:scale>
        <a:sx n="33" d="100"/>
        <a:sy n="33" d="100"/>
      </p:scale>
      <p:origin x="0" y="-3869"/>
    </p:cViewPr>
  </p:outlineViewPr>
  <p:notesTextViewPr>
    <p:cViewPr>
      <p:scale>
        <a:sx n="1" d="1"/>
        <a:sy n="1" d="1"/>
      </p:scale>
      <p:origin x="0" y="-864"/>
    </p:cViewPr>
  </p:notesTextViewPr>
  <p:sorterViewPr>
    <p:cViewPr>
      <p:scale>
        <a:sx n="100" d="100"/>
        <a:sy n="100" d="100"/>
      </p:scale>
      <p:origin x="0" y="0"/>
    </p:cViewPr>
  </p:sorterViewPr>
  <p:notesViewPr>
    <p:cSldViewPr>
      <p:cViewPr varScale="1">
        <p:scale>
          <a:sx n="78" d="100"/>
          <a:sy n="78"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ie Braun" userId="2fcdbe9b-c9a3-46a9-b61f-e0d6d24366ca" providerId="ADAL" clId="{8624C49C-617D-43F0-9386-A4760C12DF0F}"/>
    <pc:docChg chg="custSel addSld delSld modSld sldOrd modNotesMaster">
      <pc:chgData name="Connie Braun" userId="2fcdbe9b-c9a3-46a9-b61f-e0d6d24366ca" providerId="ADAL" clId="{8624C49C-617D-43F0-9386-A4760C12DF0F}" dt="2020-06-23T15:28:08.099" v="921" actId="1440"/>
      <pc:docMkLst>
        <pc:docMk/>
      </pc:docMkLst>
      <pc:sldChg chg="addSp delSp modSp">
        <pc:chgData name="Connie Braun" userId="2fcdbe9b-c9a3-46a9-b61f-e0d6d24366ca" providerId="ADAL" clId="{8624C49C-617D-43F0-9386-A4760C12DF0F}" dt="2020-06-23T12:08:38.416" v="71" actId="1036"/>
        <pc:sldMkLst>
          <pc:docMk/>
          <pc:sldMk cId="2420454873" sldId="310"/>
        </pc:sldMkLst>
        <pc:spChg chg="add del mod">
          <ac:chgData name="Connie Braun" userId="2fcdbe9b-c9a3-46a9-b61f-e0d6d24366ca" providerId="ADAL" clId="{8624C49C-617D-43F0-9386-A4760C12DF0F}" dt="2020-06-23T12:06:29.861" v="57" actId="478"/>
          <ac:spMkLst>
            <pc:docMk/>
            <pc:sldMk cId="2420454873" sldId="310"/>
            <ac:spMk id="4" creationId="{7D0C19A0-0C19-4359-ABA6-8889C48C8BBD}"/>
          </ac:spMkLst>
        </pc:spChg>
        <pc:spChg chg="mod">
          <ac:chgData name="Connie Braun" userId="2fcdbe9b-c9a3-46a9-b61f-e0d6d24366ca" providerId="ADAL" clId="{8624C49C-617D-43F0-9386-A4760C12DF0F}" dt="2020-06-23T12:05:10.865" v="55" actId="20577"/>
          <ac:spMkLst>
            <pc:docMk/>
            <pc:sldMk cId="2420454873" sldId="310"/>
            <ac:spMk id="5" creationId="{E8A1DDA2-AC00-41D8-9746-AC602EB1E40A}"/>
          </ac:spMkLst>
        </pc:spChg>
        <pc:spChg chg="del">
          <ac:chgData name="Connie Braun" userId="2fcdbe9b-c9a3-46a9-b61f-e0d6d24366ca" providerId="ADAL" clId="{8624C49C-617D-43F0-9386-A4760C12DF0F}" dt="2020-06-23T12:05:16.338" v="56" actId="478"/>
          <ac:spMkLst>
            <pc:docMk/>
            <pc:sldMk cId="2420454873" sldId="310"/>
            <ac:spMk id="6" creationId="{A71215A1-7835-4033-9657-BEA33A271663}"/>
          </ac:spMkLst>
        </pc:spChg>
        <pc:picChg chg="add mod">
          <ac:chgData name="Connie Braun" userId="2fcdbe9b-c9a3-46a9-b61f-e0d6d24366ca" providerId="ADAL" clId="{8624C49C-617D-43F0-9386-A4760C12DF0F}" dt="2020-06-23T12:08:38.416" v="71" actId="1036"/>
          <ac:picMkLst>
            <pc:docMk/>
            <pc:sldMk cId="2420454873" sldId="310"/>
            <ac:picMk id="7" creationId="{8B343892-9E79-451A-8823-141D62425CA1}"/>
          </ac:picMkLst>
        </pc:picChg>
      </pc:sldChg>
      <pc:sldChg chg="del">
        <pc:chgData name="Connie Braun" userId="2fcdbe9b-c9a3-46a9-b61f-e0d6d24366ca" providerId="ADAL" clId="{8624C49C-617D-43F0-9386-A4760C12DF0F}" dt="2020-06-23T11:56:51.466" v="28" actId="2696"/>
        <pc:sldMkLst>
          <pc:docMk/>
          <pc:sldMk cId="805268826" sldId="1665"/>
        </pc:sldMkLst>
      </pc:sldChg>
      <pc:sldChg chg="del">
        <pc:chgData name="Connie Braun" userId="2fcdbe9b-c9a3-46a9-b61f-e0d6d24366ca" providerId="ADAL" clId="{8624C49C-617D-43F0-9386-A4760C12DF0F}" dt="2020-06-23T11:56:52.699" v="29" actId="2696"/>
        <pc:sldMkLst>
          <pc:docMk/>
          <pc:sldMk cId="3196192057" sldId="1666"/>
        </pc:sldMkLst>
      </pc:sldChg>
      <pc:sldChg chg="del">
        <pc:chgData name="Connie Braun" userId="2fcdbe9b-c9a3-46a9-b61f-e0d6d24366ca" providerId="ADAL" clId="{8624C49C-617D-43F0-9386-A4760C12DF0F}" dt="2020-06-23T11:56:54.565" v="30" actId="2696"/>
        <pc:sldMkLst>
          <pc:docMk/>
          <pc:sldMk cId="4153853744" sldId="1671"/>
        </pc:sldMkLst>
      </pc:sldChg>
      <pc:sldChg chg="del">
        <pc:chgData name="Connie Braun" userId="2fcdbe9b-c9a3-46a9-b61f-e0d6d24366ca" providerId="ADAL" clId="{8624C49C-617D-43F0-9386-A4760C12DF0F}" dt="2020-06-23T11:57:07.932" v="37" actId="2696"/>
        <pc:sldMkLst>
          <pc:docMk/>
          <pc:sldMk cId="2688900687" sldId="1681"/>
        </pc:sldMkLst>
      </pc:sldChg>
      <pc:sldChg chg="del">
        <pc:chgData name="Connie Braun" userId="2fcdbe9b-c9a3-46a9-b61f-e0d6d24366ca" providerId="ADAL" clId="{8624C49C-617D-43F0-9386-A4760C12DF0F}" dt="2020-06-23T11:57:10.266" v="38" actId="2696"/>
        <pc:sldMkLst>
          <pc:docMk/>
          <pc:sldMk cId="2636610071" sldId="1682"/>
        </pc:sldMkLst>
      </pc:sldChg>
      <pc:sldChg chg="del">
        <pc:chgData name="Connie Braun" userId="2fcdbe9b-c9a3-46a9-b61f-e0d6d24366ca" providerId="ADAL" clId="{8624C49C-617D-43F0-9386-A4760C12DF0F}" dt="2020-06-23T11:56:56.965" v="31" actId="2696"/>
        <pc:sldMkLst>
          <pc:docMk/>
          <pc:sldMk cId="2350603992" sldId="1688"/>
        </pc:sldMkLst>
      </pc:sldChg>
      <pc:sldChg chg="del">
        <pc:chgData name="Connie Braun" userId="2fcdbe9b-c9a3-46a9-b61f-e0d6d24366ca" providerId="ADAL" clId="{8624C49C-617D-43F0-9386-A4760C12DF0F}" dt="2020-06-23T11:56:58.533" v="32" actId="2696"/>
        <pc:sldMkLst>
          <pc:docMk/>
          <pc:sldMk cId="692731707" sldId="1689"/>
        </pc:sldMkLst>
      </pc:sldChg>
      <pc:sldChg chg="del">
        <pc:chgData name="Connie Braun" userId="2fcdbe9b-c9a3-46a9-b61f-e0d6d24366ca" providerId="ADAL" clId="{8624C49C-617D-43F0-9386-A4760C12DF0F}" dt="2020-06-23T11:57:01.999" v="33" actId="2696"/>
        <pc:sldMkLst>
          <pc:docMk/>
          <pc:sldMk cId="2007680280" sldId="1690"/>
        </pc:sldMkLst>
      </pc:sldChg>
      <pc:sldChg chg="del">
        <pc:chgData name="Connie Braun" userId="2fcdbe9b-c9a3-46a9-b61f-e0d6d24366ca" providerId="ADAL" clId="{8624C49C-617D-43F0-9386-A4760C12DF0F}" dt="2020-06-23T11:57:04.151" v="34" actId="2696"/>
        <pc:sldMkLst>
          <pc:docMk/>
          <pc:sldMk cId="4086939844" sldId="1691"/>
        </pc:sldMkLst>
      </pc:sldChg>
      <pc:sldChg chg="del">
        <pc:chgData name="Connie Braun" userId="2fcdbe9b-c9a3-46a9-b61f-e0d6d24366ca" providerId="ADAL" clId="{8624C49C-617D-43F0-9386-A4760C12DF0F}" dt="2020-06-23T11:56:45.736" v="26" actId="2696"/>
        <pc:sldMkLst>
          <pc:docMk/>
          <pc:sldMk cId="4096806479" sldId="1709"/>
        </pc:sldMkLst>
      </pc:sldChg>
      <pc:sldChg chg="del">
        <pc:chgData name="Connie Braun" userId="2fcdbe9b-c9a3-46a9-b61f-e0d6d24366ca" providerId="ADAL" clId="{8624C49C-617D-43F0-9386-A4760C12DF0F}" dt="2020-06-23T11:56:48.365" v="27" actId="2696"/>
        <pc:sldMkLst>
          <pc:docMk/>
          <pc:sldMk cId="3685262547" sldId="1710"/>
        </pc:sldMkLst>
      </pc:sldChg>
      <pc:sldChg chg="del">
        <pc:chgData name="Connie Braun" userId="2fcdbe9b-c9a3-46a9-b61f-e0d6d24366ca" providerId="ADAL" clId="{8624C49C-617D-43F0-9386-A4760C12DF0F}" dt="2020-06-23T11:57:05.450" v="35" actId="2696"/>
        <pc:sldMkLst>
          <pc:docMk/>
          <pc:sldMk cId="3940935310" sldId="1711"/>
        </pc:sldMkLst>
      </pc:sldChg>
      <pc:sldChg chg="del">
        <pc:chgData name="Connie Braun" userId="2fcdbe9b-c9a3-46a9-b61f-e0d6d24366ca" providerId="ADAL" clId="{8624C49C-617D-43F0-9386-A4760C12DF0F}" dt="2020-06-23T11:57:06.432" v="36" actId="2696"/>
        <pc:sldMkLst>
          <pc:docMk/>
          <pc:sldMk cId="384060342" sldId="1712"/>
        </pc:sldMkLst>
      </pc:sldChg>
      <pc:sldChg chg="modNotesTx">
        <pc:chgData name="Connie Braun" userId="2fcdbe9b-c9a3-46a9-b61f-e0d6d24366ca" providerId="ADAL" clId="{8624C49C-617D-43F0-9386-A4760C12DF0F}" dt="2020-06-23T15:25:54.799" v="855" actId="20577"/>
        <pc:sldMkLst>
          <pc:docMk/>
          <pc:sldMk cId="3267142644" sldId="1724"/>
        </pc:sldMkLst>
      </pc:sldChg>
      <pc:sldChg chg="modSp ord">
        <pc:chgData name="Connie Braun" userId="2fcdbe9b-c9a3-46a9-b61f-e0d6d24366ca" providerId="ADAL" clId="{8624C49C-617D-43F0-9386-A4760C12DF0F}" dt="2020-06-23T11:56:28.065" v="25" actId="20577"/>
        <pc:sldMkLst>
          <pc:docMk/>
          <pc:sldMk cId="3760510584" sldId="1739"/>
        </pc:sldMkLst>
        <pc:spChg chg="mod">
          <ac:chgData name="Connie Braun" userId="2fcdbe9b-c9a3-46a9-b61f-e0d6d24366ca" providerId="ADAL" clId="{8624C49C-617D-43F0-9386-A4760C12DF0F}" dt="2020-06-23T11:56:28.065" v="25" actId="20577"/>
          <ac:spMkLst>
            <pc:docMk/>
            <pc:sldMk cId="3760510584" sldId="1739"/>
            <ac:spMk id="4" creationId="{A33BB630-3901-4F26-A9B7-20A7998E37D8}"/>
          </ac:spMkLst>
        </pc:spChg>
      </pc:sldChg>
      <pc:sldChg chg="addSp delSp modSp add modNotesTx">
        <pc:chgData name="Connie Braun" userId="2fcdbe9b-c9a3-46a9-b61f-e0d6d24366ca" providerId="ADAL" clId="{8624C49C-617D-43F0-9386-A4760C12DF0F}" dt="2020-06-23T12:19:29.583" v="339" actId="20577"/>
        <pc:sldMkLst>
          <pc:docMk/>
          <pc:sldMk cId="3333822442" sldId="1742"/>
        </pc:sldMkLst>
        <pc:spChg chg="mod">
          <ac:chgData name="Connie Braun" userId="2fcdbe9b-c9a3-46a9-b61f-e0d6d24366ca" providerId="ADAL" clId="{8624C49C-617D-43F0-9386-A4760C12DF0F}" dt="2020-06-23T12:10:06.133" v="122" actId="6549"/>
          <ac:spMkLst>
            <pc:docMk/>
            <pc:sldMk cId="3333822442" sldId="1742"/>
            <ac:spMk id="3" creationId="{63C9DAAF-AE18-452A-8212-F639A0E5BAD7}"/>
          </ac:spMkLst>
        </pc:spChg>
        <pc:spChg chg="del">
          <ac:chgData name="Connie Braun" userId="2fcdbe9b-c9a3-46a9-b61f-e0d6d24366ca" providerId="ADAL" clId="{8624C49C-617D-43F0-9386-A4760C12DF0F}" dt="2020-06-23T12:10:09.544" v="123" actId="478"/>
          <ac:spMkLst>
            <pc:docMk/>
            <pc:sldMk cId="3333822442" sldId="1742"/>
            <ac:spMk id="4" creationId="{A8F55484-C06A-4F78-B59A-67D3233B9C0B}"/>
          </ac:spMkLst>
        </pc:spChg>
        <pc:picChg chg="add mod">
          <ac:chgData name="Connie Braun" userId="2fcdbe9b-c9a3-46a9-b61f-e0d6d24366ca" providerId="ADAL" clId="{8624C49C-617D-43F0-9386-A4760C12DF0F}" dt="2020-06-23T12:10:48.449" v="131" actId="1440"/>
          <ac:picMkLst>
            <pc:docMk/>
            <pc:sldMk cId="3333822442" sldId="1742"/>
            <ac:picMk id="5" creationId="{CF5F0472-5458-4F24-8FA0-8E867BA98456}"/>
          </ac:picMkLst>
        </pc:picChg>
      </pc:sldChg>
      <pc:sldChg chg="addSp delSp modSp add ord modNotesTx">
        <pc:chgData name="Connie Braun" userId="2fcdbe9b-c9a3-46a9-b61f-e0d6d24366ca" providerId="ADAL" clId="{8624C49C-617D-43F0-9386-A4760C12DF0F}" dt="2020-06-23T12:18:43.816" v="337" actId="20577"/>
        <pc:sldMkLst>
          <pc:docMk/>
          <pc:sldMk cId="4034466501" sldId="1743"/>
        </pc:sldMkLst>
        <pc:spChg chg="mod">
          <ac:chgData name="Connie Braun" userId="2fcdbe9b-c9a3-46a9-b61f-e0d6d24366ca" providerId="ADAL" clId="{8624C49C-617D-43F0-9386-A4760C12DF0F}" dt="2020-06-23T12:17:22.415" v="192" actId="20577"/>
          <ac:spMkLst>
            <pc:docMk/>
            <pc:sldMk cId="4034466501" sldId="1743"/>
            <ac:spMk id="3" creationId="{63C9DAAF-AE18-452A-8212-F639A0E5BAD7}"/>
          </ac:spMkLst>
        </pc:spChg>
        <pc:spChg chg="del">
          <ac:chgData name="Connie Braun" userId="2fcdbe9b-c9a3-46a9-b61f-e0d6d24366ca" providerId="ADAL" clId="{8624C49C-617D-43F0-9386-A4760C12DF0F}" dt="2020-06-23T12:18:14.166" v="278" actId="478"/>
          <ac:spMkLst>
            <pc:docMk/>
            <pc:sldMk cId="4034466501" sldId="1743"/>
            <ac:spMk id="4" creationId="{A8F55484-C06A-4F78-B59A-67D3233B9C0B}"/>
          </ac:spMkLst>
        </pc:spChg>
        <pc:picChg chg="add mod">
          <ac:chgData name="Connie Braun" userId="2fcdbe9b-c9a3-46a9-b61f-e0d6d24366ca" providerId="ADAL" clId="{8624C49C-617D-43F0-9386-A4760C12DF0F}" dt="2020-06-23T12:18:22.065" v="281" actId="1440"/>
          <ac:picMkLst>
            <pc:docMk/>
            <pc:sldMk cId="4034466501" sldId="1743"/>
            <ac:picMk id="5" creationId="{B5565B0F-10C3-4372-96F5-A1594376C66D}"/>
          </ac:picMkLst>
        </pc:picChg>
      </pc:sldChg>
      <pc:sldChg chg="addSp delSp modSp add">
        <pc:chgData name="Connie Braun" userId="2fcdbe9b-c9a3-46a9-b61f-e0d6d24366ca" providerId="ADAL" clId="{8624C49C-617D-43F0-9386-A4760C12DF0F}" dt="2020-06-23T12:22:27.215" v="379" actId="1440"/>
        <pc:sldMkLst>
          <pc:docMk/>
          <pc:sldMk cId="3406048955" sldId="1744"/>
        </pc:sldMkLst>
        <pc:spChg chg="mod">
          <ac:chgData name="Connie Braun" userId="2fcdbe9b-c9a3-46a9-b61f-e0d6d24366ca" providerId="ADAL" clId="{8624C49C-617D-43F0-9386-A4760C12DF0F}" dt="2020-06-23T12:21:20.182" v="364" actId="20577"/>
          <ac:spMkLst>
            <pc:docMk/>
            <pc:sldMk cId="3406048955" sldId="1744"/>
            <ac:spMk id="3" creationId="{63C9DAAF-AE18-452A-8212-F639A0E5BAD7}"/>
          </ac:spMkLst>
        </pc:spChg>
        <pc:spChg chg="del">
          <ac:chgData name="Connie Braun" userId="2fcdbe9b-c9a3-46a9-b61f-e0d6d24366ca" providerId="ADAL" clId="{8624C49C-617D-43F0-9386-A4760C12DF0F}" dt="2020-06-23T12:21:24.736" v="365" actId="478"/>
          <ac:spMkLst>
            <pc:docMk/>
            <pc:sldMk cId="3406048955" sldId="1744"/>
            <ac:spMk id="4" creationId="{A8F55484-C06A-4F78-B59A-67D3233B9C0B}"/>
          </ac:spMkLst>
        </pc:spChg>
        <pc:picChg chg="add del">
          <ac:chgData name="Connie Braun" userId="2fcdbe9b-c9a3-46a9-b61f-e0d6d24366ca" providerId="ADAL" clId="{8624C49C-617D-43F0-9386-A4760C12DF0F}" dt="2020-06-23T12:21:55.999" v="367" actId="478"/>
          <ac:picMkLst>
            <pc:docMk/>
            <pc:sldMk cId="3406048955" sldId="1744"/>
            <ac:picMk id="5" creationId="{89179B89-3497-45C0-B68F-2B41E8BEDAD2}"/>
          </ac:picMkLst>
        </pc:picChg>
        <pc:picChg chg="add mod">
          <ac:chgData name="Connie Braun" userId="2fcdbe9b-c9a3-46a9-b61f-e0d6d24366ca" providerId="ADAL" clId="{8624C49C-617D-43F0-9386-A4760C12DF0F}" dt="2020-06-23T12:22:27.215" v="379" actId="1440"/>
          <ac:picMkLst>
            <pc:docMk/>
            <pc:sldMk cId="3406048955" sldId="1744"/>
            <ac:picMk id="6" creationId="{46F2C640-2603-43BF-93F2-8BFECDAC38E6}"/>
          </ac:picMkLst>
        </pc:picChg>
      </pc:sldChg>
      <pc:sldChg chg="addSp delSp modSp add modNotesTx">
        <pc:chgData name="Connie Braun" userId="2fcdbe9b-c9a3-46a9-b61f-e0d6d24366ca" providerId="ADAL" clId="{8624C49C-617D-43F0-9386-A4760C12DF0F}" dt="2020-06-23T13:15:23.924" v="454" actId="20577"/>
        <pc:sldMkLst>
          <pc:docMk/>
          <pc:sldMk cId="2437621758" sldId="1745"/>
        </pc:sldMkLst>
        <pc:spChg chg="mod">
          <ac:chgData name="Connie Braun" userId="2fcdbe9b-c9a3-46a9-b61f-e0d6d24366ca" providerId="ADAL" clId="{8624C49C-617D-43F0-9386-A4760C12DF0F}" dt="2020-06-23T12:23:47.733" v="401" actId="20577"/>
          <ac:spMkLst>
            <pc:docMk/>
            <pc:sldMk cId="2437621758" sldId="1745"/>
            <ac:spMk id="3" creationId="{63C9DAAF-AE18-452A-8212-F639A0E5BAD7}"/>
          </ac:spMkLst>
        </pc:spChg>
        <pc:spChg chg="del">
          <ac:chgData name="Connie Braun" userId="2fcdbe9b-c9a3-46a9-b61f-e0d6d24366ca" providerId="ADAL" clId="{8624C49C-617D-43F0-9386-A4760C12DF0F}" dt="2020-06-23T12:24:47.399" v="402" actId="478"/>
          <ac:spMkLst>
            <pc:docMk/>
            <pc:sldMk cId="2437621758" sldId="1745"/>
            <ac:spMk id="4" creationId="{A8F55484-C06A-4F78-B59A-67D3233B9C0B}"/>
          </ac:spMkLst>
        </pc:spChg>
        <pc:picChg chg="add del mod">
          <ac:chgData name="Connie Braun" userId="2fcdbe9b-c9a3-46a9-b61f-e0d6d24366ca" providerId="ADAL" clId="{8624C49C-617D-43F0-9386-A4760C12DF0F}" dt="2020-06-23T12:32:11.230" v="409" actId="478"/>
          <ac:picMkLst>
            <pc:docMk/>
            <pc:sldMk cId="2437621758" sldId="1745"/>
            <ac:picMk id="5" creationId="{8E8BD9E8-8E10-4038-840C-529F54BFB732}"/>
          </ac:picMkLst>
        </pc:picChg>
        <pc:picChg chg="add mod">
          <ac:chgData name="Connie Braun" userId="2fcdbe9b-c9a3-46a9-b61f-e0d6d24366ca" providerId="ADAL" clId="{8624C49C-617D-43F0-9386-A4760C12DF0F}" dt="2020-06-23T12:32:34.815" v="414" actId="1440"/>
          <ac:picMkLst>
            <pc:docMk/>
            <pc:sldMk cId="2437621758" sldId="1745"/>
            <ac:picMk id="6" creationId="{2CDDBA4B-E909-43E2-B1F4-3523C961EEB7}"/>
          </ac:picMkLst>
        </pc:picChg>
      </pc:sldChg>
      <pc:sldChg chg="addSp delSp modSp add">
        <pc:chgData name="Connie Braun" userId="2fcdbe9b-c9a3-46a9-b61f-e0d6d24366ca" providerId="ADAL" clId="{8624C49C-617D-43F0-9386-A4760C12DF0F}" dt="2020-06-23T12:54:31.749" v="443" actId="1440"/>
        <pc:sldMkLst>
          <pc:docMk/>
          <pc:sldMk cId="78455098" sldId="1746"/>
        </pc:sldMkLst>
        <pc:spChg chg="mod">
          <ac:chgData name="Connie Braun" userId="2fcdbe9b-c9a3-46a9-b61f-e0d6d24366ca" providerId="ADAL" clId="{8624C49C-617D-43F0-9386-A4760C12DF0F}" dt="2020-06-23T12:53:59.549" v="436" actId="20577"/>
          <ac:spMkLst>
            <pc:docMk/>
            <pc:sldMk cId="78455098" sldId="1746"/>
            <ac:spMk id="3" creationId="{63C9DAAF-AE18-452A-8212-F639A0E5BAD7}"/>
          </ac:spMkLst>
        </pc:spChg>
        <pc:spChg chg="del">
          <ac:chgData name="Connie Braun" userId="2fcdbe9b-c9a3-46a9-b61f-e0d6d24366ca" providerId="ADAL" clId="{8624C49C-617D-43F0-9386-A4760C12DF0F}" dt="2020-06-23T12:54:04.801" v="437" actId="478"/>
          <ac:spMkLst>
            <pc:docMk/>
            <pc:sldMk cId="78455098" sldId="1746"/>
            <ac:spMk id="4" creationId="{A8F55484-C06A-4F78-B59A-67D3233B9C0B}"/>
          </ac:spMkLst>
        </pc:spChg>
        <pc:picChg chg="add mod">
          <ac:chgData name="Connie Braun" userId="2fcdbe9b-c9a3-46a9-b61f-e0d6d24366ca" providerId="ADAL" clId="{8624C49C-617D-43F0-9386-A4760C12DF0F}" dt="2020-06-23T12:54:31.749" v="443" actId="1440"/>
          <ac:picMkLst>
            <pc:docMk/>
            <pc:sldMk cId="78455098" sldId="1746"/>
            <ac:picMk id="5" creationId="{34628768-3635-42F9-BE91-A54735B4669A}"/>
          </ac:picMkLst>
        </pc:picChg>
      </pc:sldChg>
      <pc:sldChg chg="addSp delSp modSp add">
        <pc:chgData name="Connie Braun" userId="2fcdbe9b-c9a3-46a9-b61f-e0d6d24366ca" providerId="ADAL" clId="{8624C49C-617D-43F0-9386-A4760C12DF0F}" dt="2020-06-23T15:05:15.332" v="492" actId="1440"/>
        <pc:sldMkLst>
          <pc:docMk/>
          <pc:sldMk cId="1967483582" sldId="1747"/>
        </pc:sldMkLst>
        <pc:spChg chg="mod">
          <ac:chgData name="Connie Braun" userId="2fcdbe9b-c9a3-46a9-b61f-e0d6d24366ca" providerId="ADAL" clId="{8624C49C-617D-43F0-9386-A4760C12DF0F}" dt="2020-06-23T15:04:15.417" v="477" actId="20577"/>
          <ac:spMkLst>
            <pc:docMk/>
            <pc:sldMk cId="1967483582" sldId="1747"/>
            <ac:spMk id="3" creationId="{63C9DAAF-AE18-452A-8212-F639A0E5BAD7}"/>
          </ac:spMkLst>
        </pc:spChg>
        <pc:spChg chg="del mod">
          <ac:chgData name="Connie Braun" userId="2fcdbe9b-c9a3-46a9-b61f-e0d6d24366ca" providerId="ADAL" clId="{8624C49C-617D-43F0-9386-A4760C12DF0F}" dt="2020-06-23T15:04:45.964" v="479" actId="478"/>
          <ac:spMkLst>
            <pc:docMk/>
            <pc:sldMk cId="1967483582" sldId="1747"/>
            <ac:spMk id="4" creationId="{A8F55484-C06A-4F78-B59A-67D3233B9C0B}"/>
          </ac:spMkLst>
        </pc:spChg>
        <pc:picChg chg="add mod">
          <ac:chgData name="Connie Braun" userId="2fcdbe9b-c9a3-46a9-b61f-e0d6d24366ca" providerId="ADAL" clId="{8624C49C-617D-43F0-9386-A4760C12DF0F}" dt="2020-06-23T15:05:15.332" v="492" actId="1440"/>
          <ac:picMkLst>
            <pc:docMk/>
            <pc:sldMk cId="1967483582" sldId="1747"/>
            <ac:picMk id="5" creationId="{082E8827-3A61-46FC-B7B3-4C6DB982E6DF}"/>
          </ac:picMkLst>
        </pc:picChg>
      </pc:sldChg>
      <pc:sldChg chg="addSp delSp modSp add">
        <pc:chgData name="Connie Braun" userId="2fcdbe9b-c9a3-46a9-b61f-e0d6d24366ca" providerId="ADAL" clId="{8624C49C-617D-43F0-9386-A4760C12DF0F}" dt="2020-06-23T15:27:12.465" v="880" actId="1440"/>
        <pc:sldMkLst>
          <pc:docMk/>
          <pc:sldMk cId="1546154793" sldId="1748"/>
        </pc:sldMkLst>
        <pc:spChg chg="mod">
          <ac:chgData name="Connie Braun" userId="2fcdbe9b-c9a3-46a9-b61f-e0d6d24366ca" providerId="ADAL" clId="{8624C49C-617D-43F0-9386-A4760C12DF0F}" dt="2020-06-23T15:26:14.616" v="874" actId="20577"/>
          <ac:spMkLst>
            <pc:docMk/>
            <pc:sldMk cId="1546154793" sldId="1748"/>
            <ac:spMk id="3" creationId="{63C9DAAF-AE18-452A-8212-F639A0E5BAD7}"/>
          </ac:spMkLst>
        </pc:spChg>
        <pc:spChg chg="del">
          <ac:chgData name="Connie Braun" userId="2fcdbe9b-c9a3-46a9-b61f-e0d6d24366ca" providerId="ADAL" clId="{8624C49C-617D-43F0-9386-A4760C12DF0F}" dt="2020-06-23T15:26:22.635" v="875" actId="478"/>
          <ac:spMkLst>
            <pc:docMk/>
            <pc:sldMk cId="1546154793" sldId="1748"/>
            <ac:spMk id="4" creationId="{A8F55484-C06A-4F78-B59A-67D3233B9C0B}"/>
          </ac:spMkLst>
        </pc:spChg>
        <pc:picChg chg="add mod">
          <ac:chgData name="Connie Braun" userId="2fcdbe9b-c9a3-46a9-b61f-e0d6d24366ca" providerId="ADAL" clId="{8624C49C-617D-43F0-9386-A4760C12DF0F}" dt="2020-06-23T15:27:12.465" v="880" actId="1440"/>
          <ac:picMkLst>
            <pc:docMk/>
            <pc:sldMk cId="1546154793" sldId="1748"/>
            <ac:picMk id="5" creationId="{643B7F86-5778-4B4D-B187-0C204DC12B9F}"/>
          </ac:picMkLst>
        </pc:picChg>
      </pc:sldChg>
      <pc:sldChg chg="addSp delSp modSp add">
        <pc:chgData name="Connie Braun" userId="2fcdbe9b-c9a3-46a9-b61f-e0d6d24366ca" providerId="ADAL" clId="{8624C49C-617D-43F0-9386-A4760C12DF0F}" dt="2020-06-23T15:28:08.099" v="921" actId="1440"/>
        <pc:sldMkLst>
          <pc:docMk/>
          <pc:sldMk cId="17737775" sldId="1749"/>
        </pc:sldMkLst>
        <pc:spChg chg="mod">
          <ac:chgData name="Connie Braun" userId="2fcdbe9b-c9a3-46a9-b61f-e0d6d24366ca" providerId="ADAL" clId="{8624C49C-617D-43F0-9386-A4760C12DF0F}" dt="2020-06-23T15:27:39.398" v="906" actId="20577"/>
          <ac:spMkLst>
            <pc:docMk/>
            <pc:sldMk cId="17737775" sldId="1749"/>
            <ac:spMk id="3" creationId="{63C9DAAF-AE18-452A-8212-F639A0E5BAD7}"/>
          </ac:spMkLst>
        </pc:spChg>
        <pc:spChg chg="del">
          <ac:chgData name="Connie Braun" userId="2fcdbe9b-c9a3-46a9-b61f-e0d6d24366ca" providerId="ADAL" clId="{8624C49C-617D-43F0-9386-A4760C12DF0F}" dt="2020-06-23T15:27:46.308" v="907" actId="478"/>
          <ac:spMkLst>
            <pc:docMk/>
            <pc:sldMk cId="17737775" sldId="1749"/>
            <ac:spMk id="4" creationId="{A8F55484-C06A-4F78-B59A-67D3233B9C0B}"/>
          </ac:spMkLst>
        </pc:spChg>
        <pc:picChg chg="add mod">
          <ac:chgData name="Connie Braun" userId="2fcdbe9b-c9a3-46a9-b61f-e0d6d24366ca" providerId="ADAL" clId="{8624C49C-617D-43F0-9386-A4760C12DF0F}" dt="2020-06-23T15:28:08.099" v="921" actId="1440"/>
          <ac:picMkLst>
            <pc:docMk/>
            <pc:sldMk cId="17737775" sldId="1749"/>
            <ac:picMk id="5" creationId="{976CF518-8189-4B82-88BD-EF0ACFD80D0F}"/>
          </ac:picMkLst>
        </pc:picChg>
      </pc:sldChg>
    </pc:docChg>
  </pc:docChgLst>
  <pc:docChgLst>
    <pc:chgData name="Connie Braun" userId="2fcdbe9b-c9a3-46a9-b61f-e0d6d24366ca" providerId="ADAL" clId="{29DB6874-A0A8-4FA6-A02C-FA1D0B4F2CAF}"/>
    <pc:docChg chg="undo custSel addSld delSld modSld sldOrd">
      <pc:chgData name="Connie Braun" userId="2fcdbe9b-c9a3-46a9-b61f-e0d6d24366ca" providerId="ADAL" clId="{29DB6874-A0A8-4FA6-A02C-FA1D0B4F2CAF}" dt="2020-07-09T17:11:06.589" v="7840" actId="20577"/>
      <pc:docMkLst>
        <pc:docMk/>
      </pc:docMkLst>
      <pc:sldChg chg="del">
        <pc:chgData name="Connie Braun" userId="2fcdbe9b-c9a3-46a9-b61f-e0d6d24366ca" providerId="ADAL" clId="{29DB6874-A0A8-4FA6-A02C-FA1D0B4F2CAF}" dt="2020-06-24T12:30:09.493" v="2" actId="2696"/>
        <pc:sldMkLst>
          <pc:docMk/>
          <pc:sldMk cId="1134039898" sldId="298"/>
        </pc:sldMkLst>
      </pc:sldChg>
      <pc:sldChg chg="del">
        <pc:chgData name="Connie Braun" userId="2fcdbe9b-c9a3-46a9-b61f-e0d6d24366ca" providerId="ADAL" clId="{29DB6874-A0A8-4FA6-A02C-FA1D0B4F2CAF}" dt="2020-06-24T12:30:10.009" v="3" actId="2696"/>
        <pc:sldMkLst>
          <pc:docMk/>
          <pc:sldMk cId="432563083" sldId="300"/>
        </pc:sldMkLst>
      </pc:sldChg>
      <pc:sldChg chg="del">
        <pc:chgData name="Connie Braun" userId="2fcdbe9b-c9a3-46a9-b61f-e0d6d24366ca" providerId="ADAL" clId="{29DB6874-A0A8-4FA6-A02C-FA1D0B4F2CAF}" dt="2020-06-26T15:19:13.392" v="1669" actId="2696"/>
        <pc:sldMkLst>
          <pc:docMk/>
          <pc:sldMk cId="1254555780" sldId="306"/>
        </pc:sldMkLst>
      </pc:sldChg>
      <pc:sldChg chg="addSp delSp modSp modNotes modNotesTx">
        <pc:chgData name="Connie Braun" userId="2fcdbe9b-c9a3-46a9-b61f-e0d6d24366ca" providerId="ADAL" clId="{29DB6874-A0A8-4FA6-A02C-FA1D0B4F2CAF}" dt="2020-07-09T14:10:18.485" v="5977" actId="20577"/>
        <pc:sldMkLst>
          <pc:docMk/>
          <pc:sldMk cId="2420454873" sldId="310"/>
        </pc:sldMkLst>
        <pc:picChg chg="add mod">
          <ac:chgData name="Connie Braun" userId="2fcdbe9b-c9a3-46a9-b61f-e0d6d24366ca" providerId="ADAL" clId="{29DB6874-A0A8-4FA6-A02C-FA1D0B4F2CAF}" dt="2020-06-30T13:28:15.999" v="2312" actId="1440"/>
          <ac:picMkLst>
            <pc:docMk/>
            <pc:sldMk cId="2420454873" sldId="310"/>
            <ac:picMk id="3" creationId="{735027EE-A8D4-40EF-BD2C-FAD2AEA58609}"/>
          </ac:picMkLst>
        </pc:picChg>
        <pc:picChg chg="del">
          <ac:chgData name="Connie Braun" userId="2fcdbe9b-c9a3-46a9-b61f-e0d6d24366ca" providerId="ADAL" clId="{29DB6874-A0A8-4FA6-A02C-FA1D0B4F2CAF}" dt="2020-06-30T13:27:56.225" v="2287" actId="478"/>
          <ac:picMkLst>
            <pc:docMk/>
            <pc:sldMk cId="2420454873" sldId="310"/>
            <ac:picMk id="7" creationId="{8B343892-9E79-451A-8823-141D62425CA1}"/>
          </ac:picMkLst>
        </pc:picChg>
      </pc:sldChg>
      <pc:sldChg chg="del">
        <pc:chgData name="Connie Braun" userId="2fcdbe9b-c9a3-46a9-b61f-e0d6d24366ca" providerId="ADAL" clId="{29DB6874-A0A8-4FA6-A02C-FA1D0B4F2CAF}" dt="2020-06-26T15:13:24.052" v="1571" actId="2696"/>
        <pc:sldMkLst>
          <pc:docMk/>
          <pc:sldMk cId="445706661" sldId="314"/>
        </pc:sldMkLst>
      </pc:sldChg>
      <pc:sldChg chg="del">
        <pc:chgData name="Connie Braun" userId="2fcdbe9b-c9a3-46a9-b61f-e0d6d24366ca" providerId="ADAL" clId="{29DB6874-A0A8-4FA6-A02C-FA1D0B4F2CAF}" dt="2020-06-24T12:30:08.476" v="0" actId="2696"/>
        <pc:sldMkLst>
          <pc:docMk/>
          <pc:sldMk cId="530486331" sldId="1673"/>
        </pc:sldMkLst>
      </pc:sldChg>
      <pc:sldChg chg="del">
        <pc:chgData name="Connie Braun" userId="2fcdbe9b-c9a3-46a9-b61f-e0d6d24366ca" providerId="ADAL" clId="{29DB6874-A0A8-4FA6-A02C-FA1D0B4F2CAF}" dt="2020-06-24T12:30:10.775" v="4" actId="2696"/>
        <pc:sldMkLst>
          <pc:docMk/>
          <pc:sldMk cId="2773262563" sldId="1685"/>
        </pc:sldMkLst>
      </pc:sldChg>
      <pc:sldChg chg="del">
        <pc:chgData name="Connie Braun" userId="2fcdbe9b-c9a3-46a9-b61f-e0d6d24366ca" providerId="ADAL" clId="{29DB6874-A0A8-4FA6-A02C-FA1D0B4F2CAF}" dt="2020-06-26T15:13:48.235" v="1592" actId="2696"/>
        <pc:sldMkLst>
          <pc:docMk/>
          <pc:sldMk cId="3906028945" sldId="1692"/>
        </pc:sldMkLst>
      </pc:sldChg>
      <pc:sldChg chg="del">
        <pc:chgData name="Connie Braun" userId="2fcdbe9b-c9a3-46a9-b61f-e0d6d24366ca" providerId="ADAL" clId="{29DB6874-A0A8-4FA6-A02C-FA1D0B4F2CAF}" dt="2020-06-24T12:30:08.993" v="1" actId="2696"/>
        <pc:sldMkLst>
          <pc:docMk/>
          <pc:sldMk cId="462178703" sldId="1693"/>
        </pc:sldMkLst>
      </pc:sldChg>
      <pc:sldChg chg="del">
        <pc:chgData name="Connie Braun" userId="2fcdbe9b-c9a3-46a9-b61f-e0d6d24366ca" providerId="ADAL" clId="{29DB6874-A0A8-4FA6-A02C-FA1D0B4F2CAF}" dt="2020-06-26T15:13:48.569" v="1593" actId="2696"/>
        <pc:sldMkLst>
          <pc:docMk/>
          <pc:sldMk cId="3352855993" sldId="1701"/>
        </pc:sldMkLst>
      </pc:sldChg>
      <pc:sldChg chg="del">
        <pc:chgData name="Connie Braun" userId="2fcdbe9b-c9a3-46a9-b61f-e0d6d24366ca" providerId="ADAL" clId="{29DB6874-A0A8-4FA6-A02C-FA1D0B4F2CAF}" dt="2020-06-26T15:13:49.935" v="1594" actId="2696"/>
        <pc:sldMkLst>
          <pc:docMk/>
          <pc:sldMk cId="4115327283" sldId="1713"/>
        </pc:sldMkLst>
      </pc:sldChg>
      <pc:sldChg chg="addSp delSp modSp modNotes modNotesTx">
        <pc:chgData name="Connie Braun" userId="2fcdbe9b-c9a3-46a9-b61f-e0d6d24366ca" providerId="ADAL" clId="{29DB6874-A0A8-4FA6-A02C-FA1D0B4F2CAF}" dt="2020-07-06T17:27:34.183" v="5792" actId="6549"/>
        <pc:sldMkLst>
          <pc:docMk/>
          <pc:sldMk cId="333791569" sldId="1714"/>
        </pc:sldMkLst>
        <pc:spChg chg="del">
          <ac:chgData name="Connie Braun" userId="2fcdbe9b-c9a3-46a9-b61f-e0d6d24366ca" providerId="ADAL" clId="{29DB6874-A0A8-4FA6-A02C-FA1D0B4F2CAF}" dt="2020-06-26T15:13:55.818" v="1595" actId="478"/>
          <ac:spMkLst>
            <pc:docMk/>
            <pc:sldMk cId="333791569" sldId="1714"/>
            <ac:spMk id="3" creationId="{99FBF229-C599-4A23-B7CB-D49D1A797632}"/>
          </ac:spMkLst>
        </pc:spChg>
        <pc:spChg chg="add del mod">
          <ac:chgData name="Connie Braun" userId="2fcdbe9b-c9a3-46a9-b61f-e0d6d24366ca" providerId="ADAL" clId="{29DB6874-A0A8-4FA6-A02C-FA1D0B4F2CAF}" dt="2020-06-26T15:13:58.968" v="1596" actId="478"/>
          <ac:spMkLst>
            <pc:docMk/>
            <pc:sldMk cId="333791569" sldId="1714"/>
            <ac:spMk id="5" creationId="{B844EC63-ACCE-43D7-9D1C-C7E57E6533FC}"/>
          </ac:spMkLst>
        </pc:spChg>
      </pc:sldChg>
      <pc:sldChg chg="modNotes modNotesTx">
        <pc:chgData name="Connie Braun" userId="2fcdbe9b-c9a3-46a9-b61f-e0d6d24366ca" providerId="ADAL" clId="{29DB6874-A0A8-4FA6-A02C-FA1D0B4F2CAF}" dt="2020-07-06T15:10:46.449" v="5401" actId="6549"/>
        <pc:sldMkLst>
          <pc:docMk/>
          <pc:sldMk cId="3267142644" sldId="1724"/>
        </pc:sldMkLst>
      </pc:sldChg>
      <pc:sldChg chg="delSp modNotes modNotesTx">
        <pc:chgData name="Connie Braun" userId="2fcdbe9b-c9a3-46a9-b61f-e0d6d24366ca" providerId="ADAL" clId="{29DB6874-A0A8-4FA6-A02C-FA1D0B4F2CAF}" dt="2020-07-09T15:39:14.135" v="7566" actId="20577"/>
        <pc:sldMkLst>
          <pc:docMk/>
          <pc:sldMk cId="2912683670" sldId="1735"/>
        </pc:sldMkLst>
        <pc:spChg chg="del">
          <ac:chgData name="Connie Braun" userId="2fcdbe9b-c9a3-46a9-b61f-e0d6d24366ca" providerId="ADAL" clId="{29DB6874-A0A8-4FA6-A02C-FA1D0B4F2CAF}" dt="2020-07-02T13:58:11.892" v="5394" actId="478"/>
          <ac:spMkLst>
            <pc:docMk/>
            <pc:sldMk cId="2912683670" sldId="1735"/>
            <ac:spMk id="7" creationId="{E3E3076C-2A62-4931-8C20-AA9AF105D504}"/>
          </ac:spMkLst>
        </pc:spChg>
      </pc:sldChg>
      <pc:sldChg chg="modSp ord modNotesTx">
        <pc:chgData name="Connie Braun" userId="2fcdbe9b-c9a3-46a9-b61f-e0d6d24366ca" providerId="ADAL" clId="{29DB6874-A0A8-4FA6-A02C-FA1D0B4F2CAF}" dt="2020-07-09T14:46:43.982" v="7380" actId="20577"/>
        <pc:sldMkLst>
          <pc:docMk/>
          <pc:sldMk cId="2815716310" sldId="1737"/>
        </pc:sldMkLst>
        <pc:spChg chg="mod">
          <ac:chgData name="Connie Braun" userId="2fcdbe9b-c9a3-46a9-b61f-e0d6d24366ca" providerId="ADAL" clId="{29DB6874-A0A8-4FA6-A02C-FA1D0B4F2CAF}" dt="2020-06-24T19:05:21.544" v="1008" actId="20577"/>
          <ac:spMkLst>
            <pc:docMk/>
            <pc:sldMk cId="2815716310" sldId="1737"/>
            <ac:spMk id="4" creationId="{61C9EE83-2DA6-4BF4-AFEF-ED630BC87BD2}"/>
          </ac:spMkLst>
        </pc:spChg>
      </pc:sldChg>
      <pc:sldChg chg="modSp ord modNotesTx">
        <pc:chgData name="Connie Braun" userId="2fcdbe9b-c9a3-46a9-b61f-e0d6d24366ca" providerId="ADAL" clId="{29DB6874-A0A8-4FA6-A02C-FA1D0B4F2CAF}" dt="2020-07-09T14:44:10.182" v="7249" actId="20577"/>
        <pc:sldMkLst>
          <pc:docMk/>
          <pc:sldMk cId="3394396548" sldId="1738"/>
        </pc:sldMkLst>
        <pc:spChg chg="mod">
          <ac:chgData name="Connie Braun" userId="2fcdbe9b-c9a3-46a9-b61f-e0d6d24366ca" providerId="ADAL" clId="{29DB6874-A0A8-4FA6-A02C-FA1D0B4F2CAF}" dt="2020-06-24T12:30:19.810" v="10" actId="20577"/>
          <ac:spMkLst>
            <pc:docMk/>
            <pc:sldMk cId="3394396548" sldId="1738"/>
            <ac:spMk id="4" creationId="{95F4CECC-16F7-4274-830E-8B6905CFFBBF}"/>
          </ac:spMkLst>
        </pc:spChg>
      </pc:sldChg>
      <pc:sldChg chg="modNotesTx">
        <pc:chgData name="Connie Braun" userId="2fcdbe9b-c9a3-46a9-b61f-e0d6d24366ca" providerId="ADAL" clId="{29DB6874-A0A8-4FA6-A02C-FA1D0B4F2CAF}" dt="2020-07-09T14:02:22.971" v="5806" actId="20577"/>
        <pc:sldMkLst>
          <pc:docMk/>
          <pc:sldMk cId="3760510584" sldId="1739"/>
        </pc:sldMkLst>
      </pc:sldChg>
      <pc:sldChg chg="modSp modNotesTx">
        <pc:chgData name="Connie Braun" userId="2fcdbe9b-c9a3-46a9-b61f-e0d6d24366ca" providerId="ADAL" clId="{29DB6874-A0A8-4FA6-A02C-FA1D0B4F2CAF}" dt="2020-07-09T15:10:26.001" v="7506" actId="20577"/>
        <pc:sldMkLst>
          <pc:docMk/>
          <pc:sldMk cId="1753494123" sldId="1740"/>
        </pc:sldMkLst>
        <pc:spChg chg="mod">
          <ac:chgData name="Connie Braun" userId="2fcdbe9b-c9a3-46a9-b61f-e0d6d24366ca" providerId="ADAL" clId="{29DB6874-A0A8-4FA6-A02C-FA1D0B4F2CAF}" dt="2020-06-26T15:19:31.235" v="1714" actId="20577"/>
          <ac:spMkLst>
            <pc:docMk/>
            <pc:sldMk cId="1753494123" sldId="1740"/>
            <ac:spMk id="4" creationId="{3DE3DF61-75DB-43F4-A1B3-0110A329BE48}"/>
          </ac:spMkLst>
        </pc:spChg>
      </pc:sldChg>
      <pc:sldChg chg="modSp modNotesTx">
        <pc:chgData name="Connie Braun" userId="2fcdbe9b-c9a3-46a9-b61f-e0d6d24366ca" providerId="ADAL" clId="{29DB6874-A0A8-4FA6-A02C-FA1D0B4F2CAF}" dt="2020-06-30T15:50:44.399" v="5110" actId="20577"/>
        <pc:sldMkLst>
          <pc:docMk/>
          <pc:sldMk cId="341007076" sldId="1741"/>
        </pc:sldMkLst>
        <pc:spChg chg="mod">
          <ac:chgData name="Connie Braun" userId="2fcdbe9b-c9a3-46a9-b61f-e0d6d24366ca" providerId="ADAL" clId="{29DB6874-A0A8-4FA6-A02C-FA1D0B4F2CAF}" dt="2020-06-26T15:13:36.351" v="1591" actId="20577"/>
          <ac:spMkLst>
            <pc:docMk/>
            <pc:sldMk cId="341007076" sldId="1741"/>
            <ac:spMk id="4" creationId="{3EB881EF-8127-4A88-A661-082445FC2E2E}"/>
          </ac:spMkLst>
        </pc:spChg>
      </pc:sldChg>
      <pc:sldChg chg="modNotes modNotesTx">
        <pc:chgData name="Connie Braun" userId="2fcdbe9b-c9a3-46a9-b61f-e0d6d24366ca" providerId="ADAL" clId="{29DB6874-A0A8-4FA6-A02C-FA1D0B4F2CAF}" dt="2020-07-09T15:29:50.711" v="7556" actId="14100"/>
        <pc:sldMkLst>
          <pc:docMk/>
          <pc:sldMk cId="3333822442" sldId="1742"/>
        </pc:sldMkLst>
      </pc:sldChg>
      <pc:sldChg chg="addSp delSp modSp modNotesTx">
        <pc:chgData name="Connie Braun" userId="2fcdbe9b-c9a3-46a9-b61f-e0d6d24366ca" providerId="ADAL" clId="{29DB6874-A0A8-4FA6-A02C-FA1D0B4F2CAF}" dt="2020-07-09T14:10:40.635" v="6000" actId="20577"/>
        <pc:sldMkLst>
          <pc:docMk/>
          <pc:sldMk cId="4034466501" sldId="1743"/>
        </pc:sldMkLst>
        <pc:picChg chg="add mod">
          <ac:chgData name="Connie Braun" userId="2fcdbe9b-c9a3-46a9-b61f-e0d6d24366ca" providerId="ADAL" clId="{29DB6874-A0A8-4FA6-A02C-FA1D0B4F2CAF}" dt="2020-06-30T13:42:55.533" v="2354" actId="1035"/>
          <ac:picMkLst>
            <pc:docMk/>
            <pc:sldMk cId="4034466501" sldId="1743"/>
            <ac:picMk id="4" creationId="{85148048-5E42-4733-BA85-721D85876285}"/>
          </ac:picMkLst>
        </pc:picChg>
        <pc:picChg chg="del">
          <ac:chgData name="Connie Braun" userId="2fcdbe9b-c9a3-46a9-b61f-e0d6d24366ca" providerId="ADAL" clId="{29DB6874-A0A8-4FA6-A02C-FA1D0B4F2CAF}" dt="2020-06-30T13:30:53.999" v="2345" actId="478"/>
          <ac:picMkLst>
            <pc:docMk/>
            <pc:sldMk cId="4034466501" sldId="1743"/>
            <ac:picMk id="5" creationId="{B5565B0F-10C3-4372-96F5-A1594376C66D}"/>
          </ac:picMkLst>
        </pc:picChg>
      </pc:sldChg>
      <pc:sldChg chg="modNotesTx">
        <pc:chgData name="Connie Braun" userId="2fcdbe9b-c9a3-46a9-b61f-e0d6d24366ca" providerId="ADAL" clId="{29DB6874-A0A8-4FA6-A02C-FA1D0B4F2CAF}" dt="2020-07-09T14:16:05.341" v="6238" actId="114"/>
        <pc:sldMkLst>
          <pc:docMk/>
          <pc:sldMk cId="3406048955" sldId="1744"/>
        </pc:sldMkLst>
      </pc:sldChg>
      <pc:sldChg chg="modNotesTx">
        <pc:chgData name="Connie Braun" userId="2fcdbe9b-c9a3-46a9-b61f-e0d6d24366ca" providerId="ADAL" clId="{29DB6874-A0A8-4FA6-A02C-FA1D0B4F2CAF}" dt="2020-07-09T14:20:25.550" v="6292" actId="20577"/>
        <pc:sldMkLst>
          <pc:docMk/>
          <pc:sldMk cId="2437621758" sldId="1745"/>
        </pc:sldMkLst>
      </pc:sldChg>
      <pc:sldChg chg="modNotes modNotesTx">
        <pc:chgData name="Connie Braun" userId="2fcdbe9b-c9a3-46a9-b61f-e0d6d24366ca" providerId="ADAL" clId="{29DB6874-A0A8-4FA6-A02C-FA1D0B4F2CAF}" dt="2020-07-09T15:30:08.856" v="7558" actId="14100"/>
        <pc:sldMkLst>
          <pc:docMk/>
          <pc:sldMk cId="78455098" sldId="1746"/>
        </pc:sldMkLst>
      </pc:sldChg>
      <pc:sldChg chg="modNotesTx">
        <pc:chgData name="Connie Braun" userId="2fcdbe9b-c9a3-46a9-b61f-e0d6d24366ca" providerId="ADAL" clId="{29DB6874-A0A8-4FA6-A02C-FA1D0B4F2CAF}" dt="2020-07-06T16:35:18.432" v="5527" actId="20577"/>
        <pc:sldMkLst>
          <pc:docMk/>
          <pc:sldMk cId="1967483582" sldId="1747"/>
        </pc:sldMkLst>
      </pc:sldChg>
      <pc:sldChg chg="modNotes modNotesTx">
        <pc:chgData name="Connie Braun" userId="2fcdbe9b-c9a3-46a9-b61f-e0d6d24366ca" providerId="ADAL" clId="{29DB6874-A0A8-4FA6-A02C-FA1D0B4F2CAF}" dt="2020-07-09T14:36:05.550" v="6880" actId="20577"/>
        <pc:sldMkLst>
          <pc:docMk/>
          <pc:sldMk cId="1546154793" sldId="1748"/>
        </pc:sldMkLst>
      </pc:sldChg>
      <pc:sldChg chg="modNotes modNotesTx">
        <pc:chgData name="Connie Braun" userId="2fcdbe9b-c9a3-46a9-b61f-e0d6d24366ca" providerId="ADAL" clId="{29DB6874-A0A8-4FA6-A02C-FA1D0B4F2CAF}" dt="2020-07-06T16:38:40.149" v="5530" actId="6549"/>
        <pc:sldMkLst>
          <pc:docMk/>
          <pc:sldMk cId="17737775" sldId="1749"/>
        </pc:sldMkLst>
      </pc:sldChg>
      <pc:sldChg chg="addSp delSp modSp add modNotesTx">
        <pc:chgData name="Connie Braun" userId="2fcdbe9b-c9a3-46a9-b61f-e0d6d24366ca" providerId="ADAL" clId="{29DB6874-A0A8-4FA6-A02C-FA1D0B4F2CAF}" dt="2020-07-09T14:44:37.182" v="7287" actId="6549"/>
        <pc:sldMkLst>
          <pc:docMk/>
          <pc:sldMk cId="3318498633" sldId="1750"/>
        </pc:sldMkLst>
        <pc:spChg chg="mod">
          <ac:chgData name="Connie Braun" userId="2fcdbe9b-c9a3-46a9-b61f-e0d6d24366ca" providerId="ADAL" clId="{29DB6874-A0A8-4FA6-A02C-FA1D0B4F2CAF}" dt="2020-06-24T12:35:30.159" v="35" actId="20577"/>
          <ac:spMkLst>
            <pc:docMk/>
            <pc:sldMk cId="3318498633" sldId="1750"/>
            <ac:spMk id="3" creationId="{A371228B-1CE8-421A-8BA6-9E1FB7FB5D23}"/>
          </ac:spMkLst>
        </pc:spChg>
        <pc:spChg chg="del">
          <ac:chgData name="Connie Braun" userId="2fcdbe9b-c9a3-46a9-b61f-e0d6d24366ca" providerId="ADAL" clId="{29DB6874-A0A8-4FA6-A02C-FA1D0B4F2CAF}" dt="2020-06-24T12:36:57.773" v="36" actId="478"/>
          <ac:spMkLst>
            <pc:docMk/>
            <pc:sldMk cId="3318498633" sldId="1750"/>
            <ac:spMk id="4" creationId="{9A48450D-FEC7-4E24-BFB8-1E5163CC6205}"/>
          </ac:spMkLst>
        </pc:spChg>
        <pc:picChg chg="add mod modCrop">
          <ac:chgData name="Connie Braun" userId="2fcdbe9b-c9a3-46a9-b61f-e0d6d24366ca" providerId="ADAL" clId="{29DB6874-A0A8-4FA6-A02C-FA1D0B4F2CAF}" dt="2020-06-24T12:38:09.276" v="51" actId="1035"/>
          <ac:picMkLst>
            <pc:docMk/>
            <pc:sldMk cId="3318498633" sldId="1750"/>
            <ac:picMk id="5" creationId="{978210BF-C7D1-40EB-BF57-90938E17AA58}"/>
          </ac:picMkLst>
        </pc:picChg>
      </pc:sldChg>
      <pc:sldChg chg="addSp delSp modSp add modNotes modNotesTx">
        <pc:chgData name="Connie Braun" userId="2fcdbe9b-c9a3-46a9-b61f-e0d6d24366ca" providerId="ADAL" clId="{29DB6874-A0A8-4FA6-A02C-FA1D0B4F2CAF}" dt="2020-07-06T16:56:34.183" v="5584" actId="20577"/>
        <pc:sldMkLst>
          <pc:docMk/>
          <pc:sldMk cId="2703790092" sldId="1751"/>
        </pc:sldMkLst>
        <pc:spChg chg="mod">
          <ac:chgData name="Connie Braun" userId="2fcdbe9b-c9a3-46a9-b61f-e0d6d24366ca" providerId="ADAL" clId="{29DB6874-A0A8-4FA6-A02C-FA1D0B4F2CAF}" dt="2020-06-24T12:53:55.426" v="76" actId="20577"/>
          <ac:spMkLst>
            <pc:docMk/>
            <pc:sldMk cId="2703790092" sldId="1751"/>
            <ac:spMk id="3" creationId="{A371228B-1CE8-421A-8BA6-9E1FB7FB5D23}"/>
          </ac:spMkLst>
        </pc:spChg>
        <pc:spChg chg="del mod">
          <ac:chgData name="Connie Braun" userId="2fcdbe9b-c9a3-46a9-b61f-e0d6d24366ca" providerId="ADAL" clId="{29DB6874-A0A8-4FA6-A02C-FA1D0B4F2CAF}" dt="2020-06-24T13:26:42.892" v="560" actId="478"/>
          <ac:spMkLst>
            <pc:docMk/>
            <pc:sldMk cId="2703790092" sldId="1751"/>
            <ac:spMk id="4" creationId="{9A48450D-FEC7-4E24-BFB8-1E5163CC6205}"/>
          </ac:spMkLst>
        </pc:spChg>
        <pc:spChg chg="add del mod">
          <ac:chgData name="Connie Braun" userId="2fcdbe9b-c9a3-46a9-b61f-e0d6d24366ca" providerId="ADAL" clId="{29DB6874-A0A8-4FA6-A02C-FA1D0B4F2CAF}" dt="2020-06-24T13:27:14.142" v="564" actId="478"/>
          <ac:spMkLst>
            <pc:docMk/>
            <pc:sldMk cId="2703790092" sldId="1751"/>
            <ac:spMk id="8" creationId="{16724A93-91B9-4D32-9812-1B5DEF6306C9}"/>
          </ac:spMkLst>
        </pc:spChg>
        <pc:spChg chg="add del mod">
          <ac:chgData name="Connie Braun" userId="2fcdbe9b-c9a3-46a9-b61f-e0d6d24366ca" providerId="ADAL" clId="{29DB6874-A0A8-4FA6-A02C-FA1D0B4F2CAF}" dt="2020-06-24T13:27:17.014" v="565" actId="478"/>
          <ac:spMkLst>
            <pc:docMk/>
            <pc:sldMk cId="2703790092" sldId="1751"/>
            <ac:spMk id="10" creationId="{CD75AC39-3BF0-4FC3-B593-60FEE7D9060E}"/>
          </ac:spMkLst>
        </pc:spChg>
        <pc:graphicFrameChg chg="add mod modGraphic">
          <ac:chgData name="Connie Braun" userId="2fcdbe9b-c9a3-46a9-b61f-e0d6d24366ca" providerId="ADAL" clId="{29DB6874-A0A8-4FA6-A02C-FA1D0B4F2CAF}" dt="2020-06-24T13:29:28.904" v="584" actId="1038"/>
          <ac:graphicFrameMkLst>
            <pc:docMk/>
            <pc:sldMk cId="2703790092" sldId="1751"/>
            <ac:graphicFrameMk id="5" creationId="{C4BC7940-1381-4AC6-A7E8-CC868701F431}"/>
          </ac:graphicFrameMkLst>
        </pc:graphicFrameChg>
      </pc:sldChg>
      <pc:sldChg chg="addSp delSp modSp add modNotesTx">
        <pc:chgData name="Connie Braun" userId="2fcdbe9b-c9a3-46a9-b61f-e0d6d24366ca" providerId="ADAL" clId="{29DB6874-A0A8-4FA6-A02C-FA1D0B4F2CAF}" dt="2020-06-24T18:14:38.546" v="773" actId="1440"/>
        <pc:sldMkLst>
          <pc:docMk/>
          <pc:sldMk cId="3995806485" sldId="1752"/>
        </pc:sldMkLst>
        <pc:spChg chg="mod">
          <ac:chgData name="Connie Braun" userId="2fcdbe9b-c9a3-46a9-b61f-e0d6d24366ca" providerId="ADAL" clId="{29DB6874-A0A8-4FA6-A02C-FA1D0B4F2CAF}" dt="2020-06-24T18:00:17.406" v="733" actId="20577"/>
          <ac:spMkLst>
            <pc:docMk/>
            <pc:sldMk cId="3995806485" sldId="1752"/>
            <ac:spMk id="3" creationId="{A371228B-1CE8-421A-8BA6-9E1FB7FB5D23}"/>
          </ac:spMkLst>
        </pc:spChg>
        <pc:spChg chg="del">
          <ac:chgData name="Connie Braun" userId="2fcdbe9b-c9a3-46a9-b61f-e0d6d24366ca" providerId="ADAL" clId="{29DB6874-A0A8-4FA6-A02C-FA1D0B4F2CAF}" dt="2020-06-24T18:12:34.501" v="747" actId="478"/>
          <ac:spMkLst>
            <pc:docMk/>
            <pc:sldMk cId="3995806485" sldId="1752"/>
            <ac:spMk id="4" creationId="{9A48450D-FEC7-4E24-BFB8-1E5163CC6205}"/>
          </ac:spMkLst>
        </pc:spChg>
        <pc:picChg chg="add mod">
          <ac:chgData name="Connie Braun" userId="2fcdbe9b-c9a3-46a9-b61f-e0d6d24366ca" providerId="ADAL" clId="{29DB6874-A0A8-4FA6-A02C-FA1D0B4F2CAF}" dt="2020-06-24T18:14:26.206" v="770" actId="1440"/>
          <ac:picMkLst>
            <pc:docMk/>
            <pc:sldMk cId="3995806485" sldId="1752"/>
            <ac:picMk id="5" creationId="{C928BAA2-4832-497D-9E49-7599A986CDDC}"/>
          </ac:picMkLst>
        </pc:picChg>
        <pc:picChg chg="add mod">
          <ac:chgData name="Connie Braun" userId="2fcdbe9b-c9a3-46a9-b61f-e0d6d24366ca" providerId="ADAL" clId="{29DB6874-A0A8-4FA6-A02C-FA1D0B4F2CAF}" dt="2020-06-24T18:14:38.546" v="773" actId="1440"/>
          <ac:picMkLst>
            <pc:docMk/>
            <pc:sldMk cId="3995806485" sldId="1752"/>
            <ac:picMk id="6" creationId="{AD52C9FD-0849-41EC-A409-18AFAE3E45EF}"/>
          </ac:picMkLst>
        </pc:picChg>
      </pc:sldChg>
      <pc:sldChg chg="addSp delSp modSp add modNotesTx">
        <pc:chgData name="Connie Braun" userId="2fcdbe9b-c9a3-46a9-b61f-e0d6d24366ca" providerId="ADAL" clId="{29DB6874-A0A8-4FA6-A02C-FA1D0B4F2CAF}" dt="2020-07-09T14:46:00.154" v="7335" actId="20577"/>
        <pc:sldMkLst>
          <pc:docMk/>
          <pc:sldMk cId="3520312209" sldId="1753"/>
        </pc:sldMkLst>
        <pc:spChg chg="mod">
          <ac:chgData name="Connie Braun" userId="2fcdbe9b-c9a3-46a9-b61f-e0d6d24366ca" providerId="ADAL" clId="{29DB6874-A0A8-4FA6-A02C-FA1D0B4F2CAF}" dt="2020-06-24T18:14:53.813" v="795" actId="20577"/>
          <ac:spMkLst>
            <pc:docMk/>
            <pc:sldMk cId="3520312209" sldId="1753"/>
            <ac:spMk id="3" creationId="{A371228B-1CE8-421A-8BA6-9E1FB7FB5D23}"/>
          </ac:spMkLst>
        </pc:spChg>
        <pc:spChg chg="del">
          <ac:chgData name="Connie Braun" userId="2fcdbe9b-c9a3-46a9-b61f-e0d6d24366ca" providerId="ADAL" clId="{29DB6874-A0A8-4FA6-A02C-FA1D0B4F2CAF}" dt="2020-06-24T18:15:19.255" v="796" actId="478"/>
          <ac:spMkLst>
            <pc:docMk/>
            <pc:sldMk cId="3520312209" sldId="1753"/>
            <ac:spMk id="4" creationId="{9A48450D-FEC7-4E24-BFB8-1E5163CC6205}"/>
          </ac:spMkLst>
        </pc:spChg>
        <pc:picChg chg="add del mod">
          <ac:chgData name="Connie Braun" userId="2fcdbe9b-c9a3-46a9-b61f-e0d6d24366ca" providerId="ADAL" clId="{29DB6874-A0A8-4FA6-A02C-FA1D0B4F2CAF}" dt="2020-06-24T18:15:31.784" v="833" actId="478"/>
          <ac:picMkLst>
            <pc:docMk/>
            <pc:sldMk cId="3520312209" sldId="1753"/>
            <ac:picMk id="5" creationId="{0F3C1BCA-2A4E-466C-B30A-634D3B6EE259}"/>
          </ac:picMkLst>
        </pc:picChg>
        <pc:picChg chg="add mod modCrop">
          <ac:chgData name="Connie Braun" userId="2fcdbe9b-c9a3-46a9-b61f-e0d6d24366ca" providerId="ADAL" clId="{29DB6874-A0A8-4FA6-A02C-FA1D0B4F2CAF}" dt="2020-06-24T18:19:19.632" v="873" actId="1440"/>
          <ac:picMkLst>
            <pc:docMk/>
            <pc:sldMk cId="3520312209" sldId="1753"/>
            <ac:picMk id="6" creationId="{B35AFB8B-8CF6-487B-9F83-188CE5C51B20}"/>
          </ac:picMkLst>
        </pc:picChg>
      </pc:sldChg>
      <pc:sldChg chg="addSp delSp modSp add modNotes modNotesTx">
        <pc:chgData name="Connie Braun" userId="2fcdbe9b-c9a3-46a9-b61f-e0d6d24366ca" providerId="ADAL" clId="{29DB6874-A0A8-4FA6-A02C-FA1D0B4F2CAF}" dt="2020-07-06T16:59:02.032" v="5586" actId="1582"/>
        <pc:sldMkLst>
          <pc:docMk/>
          <pc:sldMk cId="3429398953" sldId="1754"/>
        </pc:sldMkLst>
        <pc:spChg chg="mod">
          <ac:chgData name="Connie Braun" userId="2fcdbe9b-c9a3-46a9-b61f-e0d6d24366ca" providerId="ADAL" clId="{29DB6874-A0A8-4FA6-A02C-FA1D0B4F2CAF}" dt="2020-06-24T18:15:41.430" v="859" actId="20577"/>
          <ac:spMkLst>
            <pc:docMk/>
            <pc:sldMk cId="3429398953" sldId="1754"/>
            <ac:spMk id="3" creationId="{A371228B-1CE8-421A-8BA6-9E1FB7FB5D23}"/>
          </ac:spMkLst>
        </pc:spChg>
        <pc:spChg chg="del">
          <ac:chgData name="Connie Braun" userId="2fcdbe9b-c9a3-46a9-b61f-e0d6d24366ca" providerId="ADAL" clId="{29DB6874-A0A8-4FA6-A02C-FA1D0B4F2CAF}" dt="2020-06-24T18:16:08.496" v="860" actId="478"/>
          <ac:spMkLst>
            <pc:docMk/>
            <pc:sldMk cId="3429398953" sldId="1754"/>
            <ac:spMk id="4" creationId="{9A48450D-FEC7-4E24-BFB8-1E5163CC6205}"/>
          </ac:spMkLst>
        </pc:spChg>
        <pc:spChg chg="add mod">
          <ac:chgData name="Connie Braun" userId="2fcdbe9b-c9a3-46a9-b61f-e0d6d24366ca" providerId="ADAL" clId="{29DB6874-A0A8-4FA6-A02C-FA1D0B4F2CAF}" dt="2020-07-06T16:59:02.032" v="5586" actId="1582"/>
          <ac:spMkLst>
            <pc:docMk/>
            <pc:sldMk cId="3429398953" sldId="1754"/>
            <ac:spMk id="6" creationId="{7CC1391C-541F-42F5-9832-A9D740094E02}"/>
          </ac:spMkLst>
        </pc:spChg>
        <pc:picChg chg="add mod">
          <ac:chgData name="Connie Braun" userId="2fcdbe9b-c9a3-46a9-b61f-e0d6d24366ca" providerId="ADAL" clId="{29DB6874-A0A8-4FA6-A02C-FA1D0B4F2CAF}" dt="2020-06-24T18:19:28.078" v="874" actId="1035"/>
          <ac:picMkLst>
            <pc:docMk/>
            <pc:sldMk cId="3429398953" sldId="1754"/>
            <ac:picMk id="5" creationId="{83CF1162-44D4-42C7-A5EE-C2564945C314}"/>
          </ac:picMkLst>
        </pc:picChg>
      </pc:sldChg>
      <pc:sldChg chg="addSp delSp modSp add modNotesTx">
        <pc:chgData name="Connie Braun" userId="2fcdbe9b-c9a3-46a9-b61f-e0d6d24366ca" providerId="ADAL" clId="{29DB6874-A0A8-4FA6-A02C-FA1D0B4F2CAF}" dt="2020-07-09T14:47:53.849" v="7468" actId="20577"/>
        <pc:sldMkLst>
          <pc:docMk/>
          <pc:sldMk cId="711691342" sldId="1755"/>
        </pc:sldMkLst>
        <pc:spChg chg="mod">
          <ac:chgData name="Connie Braun" userId="2fcdbe9b-c9a3-46a9-b61f-e0d6d24366ca" providerId="ADAL" clId="{29DB6874-A0A8-4FA6-A02C-FA1D0B4F2CAF}" dt="2020-06-24T19:16:40.407" v="1043" actId="20577"/>
          <ac:spMkLst>
            <pc:docMk/>
            <pc:sldMk cId="711691342" sldId="1755"/>
            <ac:spMk id="3" creationId="{A371228B-1CE8-421A-8BA6-9E1FB7FB5D23}"/>
          </ac:spMkLst>
        </pc:spChg>
        <pc:spChg chg="del mod">
          <ac:chgData name="Connie Braun" userId="2fcdbe9b-c9a3-46a9-b61f-e0d6d24366ca" providerId="ADAL" clId="{29DB6874-A0A8-4FA6-A02C-FA1D0B4F2CAF}" dt="2020-06-25T12:27:38.892" v="1045" actId="478"/>
          <ac:spMkLst>
            <pc:docMk/>
            <pc:sldMk cId="711691342" sldId="1755"/>
            <ac:spMk id="4" creationId="{9A48450D-FEC7-4E24-BFB8-1E5163CC6205}"/>
          </ac:spMkLst>
        </pc:spChg>
        <pc:picChg chg="add mod">
          <ac:chgData name="Connie Braun" userId="2fcdbe9b-c9a3-46a9-b61f-e0d6d24366ca" providerId="ADAL" clId="{29DB6874-A0A8-4FA6-A02C-FA1D0B4F2CAF}" dt="2020-06-25T12:29:48.795" v="1095" actId="1440"/>
          <ac:picMkLst>
            <pc:docMk/>
            <pc:sldMk cId="711691342" sldId="1755"/>
            <ac:picMk id="5" creationId="{A86187EB-5D4C-4FB2-A123-24565835CAD2}"/>
          </ac:picMkLst>
        </pc:picChg>
      </pc:sldChg>
      <pc:sldChg chg="addSp delSp modSp add modNotes modNotesTx">
        <pc:chgData name="Connie Braun" userId="2fcdbe9b-c9a3-46a9-b61f-e0d6d24366ca" providerId="ADAL" clId="{29DB6874-A0A8-4FA6-A02C-FA1D0B4F2CAF}" dt="2020-06-30T15:30:12.132" v="4972" actId="20577"/>
        <pc:sldMkLst>
          <pc:docMk/>
          <pc:sldMk cId="979501877" sldId="1756"/>
        </pc:sldMkLst>
        <pc:spChg chg="mod">
          <ac:chgData name="Connie Braun" userId="2fcdbe9b-c9a3-46a9-b61f-e0d6d24366ca" providerId="ADAL" clId="{29DB6874-A0A8-4FA6-A02C-FA1D0B4F2CAF}" dt="2020-06-26T15:09:43.278" v="1559" actId="20577"/>
          <ac:spMkLst>
            <pc:docMk/>
            <pc:sldMk cId="979501877" sldId="1756"/>
            <ac:spMk id="3" creationId="{A371228B-1CE8-421A-8BA6-9E1FB7FB5D23}"/>
          </ac:spMkLst>
        </pc:spChg>
        <pc:spChg chg="del">
          <ac:chgData name="Connie Braun" userId="2fcdbe9b-c9a3-46a9-b61f-e0d6d24366ca" providerId="ADAL" clId="{29DB6874-A0A8-4FA6-A02C-FA1D0B4F2CAF}" dt="2020-06-26T15:10:02.998" v="1560" actId="478"/>
          <ac:spMkLst>
            <pc:docMk/>
            <pc:sldMk cId="979501877" sldId="1756"/>
            <ac:spMk id="4" creationId="{9A48450D-FEC7-4E24-BFB8-1E5163CC6205}"/>
          </ac:spMkLst>
        </pc:spChg>
        <pc:picChg chg="add mod">
          <ac:chgData name="Connie Braun" userId="2fcdbe9b-c9a3-46a9-b61f-e0d6d24366ca" providerId="ADAL" clId="{29DB6874-A0A8-4FA6-A02C-FA1D0B4F2CAF}" dt="2020-06-26T15:11:04.238" v="1570" actId="1440"/>
          <ac:picMkLst>
            <pc:docMk/>
            <pc:sldMk cId="979501877" sldId="1756"/>
            <ac:picMk id="5" creationId="{39DC5676-47F8-4E6E-B3BD-30DF82FB12A0}"/>
          </ac:picMkLst>
        </pc:picChg>
      </pc:sldChg>
      <pc:sldChg chg="addSp delSp modSp add modNotes modNotesTx">
        <pc:chgData name="Connie Braun" userId="2fcdbe9b-c9a3-46a9-b61f-e0d6d24366ca" providerId="ADAL" clId="{29DB6874-A0A8-4FA6-A02C-FA1D0B4F2CAF}" dt="2020-06-26T16:49:06.907" v="2248" actId="20577"/>
        <pc:sldMkLst>
          <pc:docMk/>
          <pc:sldMk cId="480780518" sldId="1757"/>
        </pc:sldMkLst>
        <pc:spChg chg="mod">
          <ac:chgData name="Connie Braun" userId="2fcdbe9b-c9a3-46a9-b61f-e0d6d24366ca" providerId="ADAL" clId="{29DB6874-A0A8-4FA6-A02C-FA1D0B4F2CAF}" dt="2020-06-25T12:28:35.945" v="1083" actId="20577"/>
          <ac:spMkLst>
            <pc:docMk/>
            <pc:sldMk cId="480780518" sldId="1757"/>
            <ac:spMk id="3" creationId="{A371228B-1CE8-421A-8BA6-9E1FB7FB5D23}"/>
          </ac:spMkLst>
        </pc:spChg>
        <pc:spChg chg="del">
          <ac:chgData name="Connie Braun" userId="2fcdbe9b-c9a3-46a9-b61f-e0d6d24366ca" providerId="ADAL" clId="{29DB6874-A0A8-4FA6-A02C-FA1D0B4F2CAF}" dt="2020-06-25T12:29:07.601" v="1084" actId="478"/>
          <ac:spMkLst>
            <pc:docMk/>
            <pc:sldMk cId="480780518" sldId="1757"/>
            <ac:spMk id="4" creationId="{9A48450D-FEC7-4E24-BFB8-1E5163CC6205}"/>
          </ac:spMkLst>
        </pc:spChg>
        <pc:picChg chg="add del mod">
          <ac:chgData name="Connie Braun" userId="2fcdbe9b-c9a3-46a9-b61f-e0d6d24366ca" providerId="ADAL" clId="{29DB6874-A0A8-4FA6-A02C-FA1D0B4F2CAF}" dt="2020-06-25T12:34:46.400" v="1100" actId="478"/>
          <ac:picMkLst>
            <pc:docMk/>
            <pc:sldMk cId="480780518" sldId="1757"/>
            <ac:picMk id="5" creationId="{E1F9F7EE-F3D8-4C41-9FE7-64E7C01B6441}"/>
          </ac:picMkLst>
        </pc:picChg>
        <pc:picChg chg="add mod">
          <ac:chgData name="Connie Braun" userId="2fcdbe9b-c9a3-46a9-b61f-e0d6d24366ca" providerId="ADAL" clId="{29DB6874-A0A8-4FA6-A02C-FA1D0B4F2CAF}" dt="2020-06-25T12:34:56.778" v="1108" actId="1440"/>
          <ac:picMkLst>
            <pc:docMk/>
            <pc:sldMk cId="480780518" sldId="1757"/>
            <ac:picMk id="6" creationId="{34AE9BFF-26D5-4CA2-AD10-F5CC48C0891B}"/>
          </ac:picMkLst>
        </pc:picChg>
      </pc:sldChg>
      <pc:sldChg chg="addSp delSp modSp add modNotesTx">
        <pc:chgData name="Connie Braun" userId="2fcdbe9b-c9a3-46a9-b61f-e0d6d24366ca" providerId="ADAL" clId="{29DB6874-A0A8-4FA6-A02C-FA1D0B4F2CAF}" dt="2020-07-09T14:52:38.116" v="7469" actId="113"/>
        <pc:sldMkLst>
          <pc:docMk/>
          <pc:sldMk cId="2674942959" sldId="1758"/>
        </pc:sldMkLst>
        <pc:spChg chg="mod">
          <ac:chgData name="Connie Braun" userId="2fcdbe9b-c9a3-46a9-b61f-e0d6d24366ca" providerId="ADAL" clId="{29DB6874-A0A8-4FA6-A02C-FA1D0B4F2CAF}" dt="2020-06-25T13:06:49.621" v="1168" actId="20577"/>
          <ac:spMkLst>
            <pc:docMk/>
            <pc:sldMk cId="2674942959" sldId="1758"/>
            <ac:spMk id="3" creationId="{A371228B-1CE8-421A-8BA6-9E1FB7FB5D23}"/>
          </ac:spMkLst>
        </pc:spChg>
        <pc:spChg chg="del">
          <ac:chgData name="Connie Braun" userId="2fcdbe9b-c9a3-46a9-b61f-e0d6d24366ca" providerId="ADAL" clId="{29DB6874-A0A8-4FA6-A02C-FA1D0B4F2CAF}" dt="2020-06-25T13:05:35.976" v="1135" actId="478"/>
          <ac:spMkLst>
            <pc:docMk/>
            <pc:sldMk cId="2674942959" sldId="1758"/>
            <ac:spMk id="4" creationId="{9A48450D-FEC7-4E24-BFB8-1E5163CC6205}"/>
          </ac:spMkLst>
        </pc:spChg>
        <pc:picChg chg="add del mod">
          <ac:chgData name="Connie Braun" userId="2fcdbe9b-c9a3-46a9-b61f-e0d6d24366ca" providerId="ADAL" clId="{29DB6874-A0A8-4FA6-A02C-FA1D0B4F2CAF}" dt="2020-06-25T13:07:52.261" v="1169" actId="478"/>
          <ac:picMkLst>
            <pc:docMk/>
            <pc:sldMk cId="2674942959" sldId="1758"/>
            <ac:picMk id="5" creationId="{1835A06C-B3FA-4922-901D-C036E24708E8}"/>
          </ac:picMkLst>
        </pc:picChg>
        <pc:picChg chg="add mod">
          <ac:chgData name="Connie Braun" userId="2fcdbe9b-c9a3-46a9-b61f-e0d6d24366ca" providerId="ADAL" clId="{29DB6874-A0A8-4FA6-A02C-FA1D0B4F2CAF}" dt="2020-06-25T13:07:59.729" v="1172" actId="1440"/>
          <ac:picMkLst>
            <pc:docMk/>
            <pc:sldMk cId="2674942959" sldId="1758"/>
            <ac:picMk id="6" creationId="{481F1F08-ED45-41AA-B546-A61AC127A88E}"/>
          </ac:picMkLst>
        </pc:picChg>
      </pc:sldChg>
      <pc:sldChg chg="addSp delSp modSp add modNotesTx">
        <pc:chgData name="Connie Braun" userId="2fcdbe9b-c9a3-46a9-b61f-e0d6d24366ca" providerId="ADAL" clId="{29DB6874-A0A8-4FA6-A02C-FA1D0B4F2CAF}" dt="2020-07-06T17:03:10.866" v="5648" actId="20577"/>
        <pc:sldMkLst>
          <pc:docMk/>
          <pc:sldMk cId="3064784198" sldId="1759"/>
        </pc:sldMkLst>
        <pc:spChg chg="mod">
          <ac:chgData name="Connie Braun" userId="2fcdbe9b-c9a3-46a9-b61f-e0d6d24366ca" providerId="ADAL" clId="{29DB6874-A0A8-4FA6-A02C-FA1D0B4F2CAF}" dt="2020-06-25T13:06:41.312" v="1167" actId="20577"/>
          <ac:spMkLst>
            <pc:docMk/>
            <pc:sldMk cId="3064784198" sldId="1759"/>
            <ac:spMk id="3" creationId="{A371228B-1CE8-421A-8BA6-9E1FB7FB5D23}"/>
          </ac:spMkLst>
        </pc:spChg>
        <pc:spChg chg="del">
          <ac:chgData name="Connie Braun" userId="2fcdbe9b-c9a3-46a9-b61f-e0d6d24366ca" providerId="ADAL" clId="{29DB6874-A0A8-4FA6-A02C-FA1D0B4F2CAF}" dt="2020-06-25T13:10:58.204" v="1173" actId="478"/>
          <ac:spMkLst>
            <pc:docMk/>
            <pc:sldMk cId="3064784198" sldId="1759"/>
            <ac:spMk id="4" creationId="{9A48450D-FEC7-4E24-BFB8-1E5163CC6205}"/>
          </ac:spMkLst>
        </pc:spChg>
        <pc:picChg chg="add mod">
          <ac:chgData name="Connie Braun" userId="2fcdbe9b-c9a3-46a9-b61f-e0d6d24366ca" providerId="ADAL" clId="{29DB6874-A0A8-4FA6-A02C-FA1D0B4F2CAF}" dt="2020-06-25T13:11:22.778" v="1181" actId="1440"/>
          <ac:picMkLst>
            <pc:docMk/>
            <pc:sldMk cId="3064784198" sldId="1759"/>
            <ac:picMk id="5" creationId="{4156698C-D245-4A82-9E4F-2AB644086AEF}"/>
          </ac:picMkLst>
        </pc:picChg>
      </pc:sldChg>
      <pc:sldChg chg="addSp delSp modSp add modNotesTx">
        <pc:chgData name="Connie Braun" userId="2fcdbe9b-c9a3-46a9-b61f-e0d6d24366ca" providerId="ADAL" clId="{29DB6874-A0A8-4FA6-A02C-FA1D0B4F2CAF}" dt="2020-07-06T17:04:02.150" v="5682" actId="20577"/>
        <pc:sldMkLst>
          <pc:docMk/>
          <pc:sldMk cId="3619549163" sldId="1760"/>
        </pc:sldMkLst>
        <pc:spChg chg="mod">
          <ac:chgData name="Connie Braun" userId="2fcdbe9b-c9a3-46a9-b61f-e0d6d24366ca" providerId="ADAL" clId="{29DB6874-A0A8-4FA6-A02C-FA1D0B4F2CAF}" dt="2020-06-25T13:14:32.812" v="1221" actId="20577"/>
          <ac:spMkLst>
            <pc:docMk/>
            <pc:sldMk cId="3619549163" sldId="1760"/>
            <ac:spMk id="3" creationId="{A371228B-1CE8-421A-8BA6-9E1FB7FB5D23}"/>
          </ac:spMkLst>
        </pc:spChg>
        <pc:spChg chg="del">
          <ac:chgData name="Connie Braun" userId="2fcdbe9b-c9a3-46a9-b61f-e0d6d24366ca" providerId="ADAL" clId="{29DB6874-A0A8-4FA6-A02C-FA1D0B4F2CAF}" dt="2020-06-25T13:15:02.261" v="1222" actId="478"/>
          <ac:spMkLst>
            <pc:docMk/>
            <pc:sldMk cId="3619549163" sldId="1760"/>
            <ac:spMk id="4" creationId="{9A48450D-FEC7-4E24-BFB8-1E5163CC6205}"/>
          </ac:spMkLst>
        </pc:spChg>
        <pc:picChg chg="add mod modCrop">
          <ac:chgData name="Connie Braun" userId="2fcdbe9b-c9a3-46a9-b61f-e0d6d24366ca" providerId="ADAL" clId="{29DB6874-A0A8-4FA6-A02C-FA1D0B4F2CAF}" dt="2020-06-25T16:29:05.160" v="1371" actId="1038"/>
          <ac:picMkLst>
            <pc:docMk/>
            <pc:sldMk cId="3619549163" sldId="1760"/>
            <ac:picMk id="4" creationId="{7A16ECE1-1117-4AA8-AB38-939759F11987}"/>
          </ac:picMkLst>
        </pc:picChg>
        <pc:picChg chg="add mod">
          <ac:chgData name="Connie Braun" userId="2fcdbe9b-c9a3-46a9-b61f-e0d6d24366ca" providerId="ADAL" clId="{29DB6874-A0A8-4FA6-A02C-FA1D0B4F2CAF}" dt="2020-06-25T16:26:53.583" v="1239" actId="1035"/>
          <ac:picMkLst>
            <pc:docMk/>
            <pc:sldMk cId="3619549163" sldId="1760"/>
            <ac:picMk id="5" creationId="{196588BD-66F5-4768-A741-A4D60D4AF742}"/>
          </ac:picMkLst>
        </pc:picChg>
        <pc:picChg chg="add mod modCrop">
          <ac:chgData name="Connie Braun" userId="2fcdbe9b-c9a3-46a9-b61f-e0d6d24366ca" providerId="ADAL" clId="{29DB6874-A0A8-4FA6-A02C-FA1D0B4F2CAF}" dt="2020-06-25T16:29:12.344" v="1377" actId="1037"/>
          <ac:picMkLst>
            <pc:docMk/>
            <pc:sldMk cId="3619549163" sldId="1760"/>
            <ac:picMk id="6" creationId="{FAA65480-4C07-4B9A-96B2-74C1038F4887}"/>
          </ac:picMkLst>
        </pc:picChg>
      </pc:sldChg>
      <pc:sldChg chg="addSp delSp modSp add modNotesTx">
        <pc:chgData name="Connie Braun" userId="2fcdbe9b-c9a3-46a9-b61f-e0d6d24366ca" providerId="ADAL" clId="{29DB6874-A0A8-4FA6-A02C-FA1D0B4F2CAF}" dt="2020-07-06T17:07:17.383" v="5774" actId="20577"/>
        <pc:sldMkLst>
          <pc:docMk/>
          <pc:sldMk cId="4029371917" sldId="1761"/>
        </pc:sldMkLst>
        <pc:spChg chg="mod">
          <ac:chgData name="Connie Braun" userId="2fcdbe9b-c9a3-46a9-b61f-e0d6d24366ca" providerId="ADAL" clId="{29DB6874-A0A8-4FA6-A02C-FA1D0B4F2CAF}" dt="2020-06-25T17:05:20.533" v="1395" actId="20577"/>
          <ac:spMkLst>
            <pc:docMk/>
            <pc:sldMk cId="4029371917" sldId="1761"/>
            <ac:spMk id="3" creationId="{A371228B-1CE8-421A-8BA6-9E1FB7FB5D23}"/>
          </ac:spMkLst>
        </pc:spChg>
        <pc:spChg chg="del">
          <ac:chgData name="Connie Braun" userId="2fcdbe9b-c9a3-46a9-b61f-e0d6d24366ca" providerId="ADAL" clId="{29DB6874-A0A8-4FA6-A02C-FA1D0B4F2CAF}" dt="2020-06-25T17:07:13.613" v="1396" actId="478"/>
          <ac:spMkLst>
            <pc:docMk/>
            <pc:sldMk cId="4029371917" sldId="1761"/>
            <ac:spMk id="4" creationId="{9A48450D-FEC7-4E24-BFB8-1E5163CC6205}"/>
          </ac:spMkLst>
        </pc:spChg>
        <pc:picChg chg="add mod">
          <ac:chgData name="Connie Braun" userId="2fcdbe9b-c9a3-46a9-b61f-e0d6d24366ca" providerId="ADAL" clId="{29DB6874-A0A8-4FA6-A02C-FA1D0B4F2CAF}" dt="2020-06-26T14:29:39.298" v="1474" actId="1440"/>
          <ac:picMkLst>
            <pc:docMk/>
            <pc:sldMk cId="4029371917" sldId="1761"/>
            <ac:picMk id="4" creationId="{2E0FD070-D89E-4E78-8FEF-554CF7308AE8}"/>
          </ac:picMkLst>
        </pc:picChg>
        <pc:picChg chg="add del mod">
          <ac:chgData name="Connie Braun" userId="2fcdbe9b-c9a3-46a9-b61f-e0d6d24366ca" providerId="ADAL" clId="{29DB6874-A0A8-4FA6-A02C-FA1D0B4F2CAF}" dt="2020-06-26T14:29:29.967" v="1472" actId="478"/>
          <ac:picMkLst>
            <pc:docMk/>
            <pc:sldMk cId="4029371917" sldId="1761"/>
            <ac:picMk id="5" creationId="{FBFAC6F4-1CAD-4712-8A6F-C685D81B026E}"/>
          </ac:picMkLst>
        </pc:picChg>
      </pc:sldChg>
      <pc:sldChg chg="addSp delSp modSp add modNotesTx">
        <pc:chgData name="Connie Braun" userId="2fcdbe9b-c9a3-46a9-b61f-e0d6d24366ca" providerId="ADAL" clId="{29DB6874-A0A8-4FA6-A02C-FA1D0B4F2CAF}" dt="2020-07-06T17:08:12.399" v="5776" actId="20577"/>
        <pc:sldMkLst>
          <pc:docMk/>
          <pc:sldMk cId="2257441003" sldId="1762"/>
        </pc:sldMkLst>
        <pc:spChg chg="mod">
          <ac:chgData name="Connie Braun" userId="2fcdbe9b-c9a3-46a9-b61f-e0d6d24366ca" providerId="ADAL" clId="{29DB6874-A0A8-4FA6-A02C-FA1D0B4F2CAF}" dt="2020-06-25T17:24:34.582" v="1431" actId="20577"/>
          <ac:spMkLst>
            <pc:docMk/>
            <pc:sldMk cId="2257441003" sldId="1762"/>
            <ac:spMk id="3" creationId="{A371228B-1CE8-421A-8BA6-9E1FB7FB5D23}"/>
          </ac:spMkLst>
        </pc:spChg>
        <pc:spChg chg="del">
          <ac:chgData name="Connie Braun" userId="2fcdbe9b-c9a3-46a9-b61f-e0d6d24366ca" providerId="ADAL" clId="{29DB6874-A0A8-4FA6-A02C-FA1D0B4F2CAF}" dt="2020-06-25T17:23:58.074" v="1407" actId="478"/>
          <ac:spMkLst>
            <pc:docMk/>
            <pc:sldMk cId="2257441003" sldId="1762"/>
            <ac:spMk id="4" creationId="{9A48450D-FEC7-4E24-BFB8-1E5163CC6205}"/>
          </ac:spMkLst>
        </pc:spChg>
        <pc:picChg chg="add mod">
          <ac:chgData name="Connie Braun" userId="2fcdbe9b-c9a3-46a9-b61f-e0d6d24366ca" providerId="ADAL" clId="{29DB6874-A0A8-4FA6-A02C-FA1D0B4F2CAF}" dt="2020-06-25T17:24:44.983" v="1434" actId="1440"/>
          <ac:picMkLst>
            <pc:docMk/>
            <pc:sldMk cId="2257441003" sldId="1762"/>
            <ac:picMk id="5" creationId="{5B0D896B-FBD3-4E92-BBD6-A726C246B5AD}"/>
          </ac:picMkLst>
        </pc:picChg>
      </pc:sldChg>
      <pc:sldChg chg="addSp delSp modSp add">
        <pc:chgData name="Connie Braun" userId="2fcdbe9b-c9a3-46a9-b61f-e0d6d24366ca" providerId="ADAL" clId="{29DB6874-A0A8-4FA6-A02C-FA1D0B4F2CAF}" dt="2020-06-26T14:46:02.580" v="1531" actId="1440"/>
        <pc:sldMkLst>
          <pc:docMk/>
          <pc:sldMk cId="565528372" sldId="1763"/>
        </pc:sldMkLst>
        <pc:spChg chg="mod">
          <ac:chgData name="Connie Braun" userId="2fcdbe9b-c9a3-46a9-b61f-e0d6d24366ca" providerId="ADAL" clId="{29DB6874-A0A8-4FA6-A02C-FA1D0B4F2CAF}" dt="2020-06-26T14:44:26.306" v="1523" actId="20577"/>
          <ac:spMkLst>
            <pc:docMk/>
            <pc:sldMk cId="565528372" sldId="1763"/>
            <ac:spMk id="3" creationId="{A371228B-1CE8-421A-8BA6-9E1FB7FB5D23}"/>
          </ac:spMkLst>
        </pc:spChg>
        <pc:spChg chg="del">
          <ac:chgData name="Connie Braun" userId="2fcdbe9b-c9a3-46a9-b61f-e0d6d24366ca" providerId="ADAL" clId="{29DB6874-A0A8-4FA6-A02C-FA1D0B4F2CAF}" dt="2020-06-26T14:45:53.082" v="1524" actId="478"/>
          <ac:spMkLst>
            <pc:docMk/>
            <pc:sldMk cId="565528372" sldId="1763"/>
            <ac:spMk id="4" creationId="{9A48450D-FEC7-4E24-BFB8-1E5163CC6205}"/>
          </ac:spMkLst>
        </pc:spChg>
        <pc:picChg chg="add mod">
          <ac:chgData name="Connie Braun" userId="2fcdbe9b-c9a3-46a9-b61f-e0d6d24366ca" providerId="ADAL" clId="{29DB6874-A0A8-4FA6-A02C-FA1D0B4F2CAF}" dt="2020-06-26T14:46:02.580" v="1531" actId="1440"/>
          <ac:picMkLst>
            <pc:docMk/>
            <pc:sldMk cId="565528372" sldId="1763"/>
            <ac:picMk id="5" creationId="{396625CA-515C-4CB4-BF23-E249D31A901E}"/>
          </ac:picMkLst>
        </pc:picChg>
      </pc:sldChg>
      <pc:sldChg chg="addSp delSp modSp add modNotesTx">
        <pc:chgData name="Connie Braun" userId="2fcdbe9b-c9a3-46a9-b61f-e0d6d24366ca" providerId="ADAL" clId="{29DB6874-A0A8-4FA6-A02C-FA1D0B4F2CAF}" dt="2020-07-06T17:11:32.899" v="5777" actId="20577"/>
        <pc:sldMkLst>
          <pc:docMk/>
          <pc:sldMk cId="610169477" sldId="1764"/>
        </pc:sldMkLst>
        <pc:spChg chg="mod">
          <ac:chgData name="Connie Braun" userId="2fcdbe9b-c9a3-46a9-b61f-e0d6d24366ca" providerId="ADAL" clId="{29DB6874-A0A8-4FA6-A02C-FA1D0B4F2CAF}" dt="2020-06-26T14:58:01.803" v="1532"/>
          <ac:spMkLst>
            <pc:docMk/>
            <pc:sldMk cId="610169477" sldId="1764"/>
            <ac:spMk id="3" creationId="{A371228B-1CE8-421A-8BA6-9E1FB7FB5D23}"/>
          </ac:spMkLst>
        </pc:spChg>
        <pc:spChg chg="del">
          <ac:chgData name="Connie Braun" userId="2fcdbe9b-c9a3-46a9-b61f-e0d6d24366ca" providerId="ADAL" clId="{29DB6874-A0A8-4FA6-A02C-FA1D0B4F2CAF}" dt="2020-06-26T14:59:27.020" v="1534" actId="478"/>
          <ac:spMkLst>
            <pc:docMk/>
            <pc:sldMk cId="610169477" sldId="1764"/>
            <ac:spMk id="4" creationId="{9A48450D-FEC7-4E24-BFB8-1E5163CC6205}"/>
          </ac:spMkLst>
        </pc:spChg>
        <pc:picChg chg="add mod">
          <ac:chgData name="Connie Braun" userId="2fcdbe9b-c9a3-46a9-b61f-e0d6d24366ca" providerId="ADAL" clId="{29DB6874-A0A8-4FA6-A02C-FA1D0B4F2CAF}" dt="2020-06-26T15:00:28.337" v="1541" actId="1440"/>
          <ac:picMkLst>
            <pc:docMk/>
            <pc:sldMk cId="610169477" sldId="1764"/>
            <ac:picMk id="5" creationId="{23FAC43B-863D-412B-8D40-F0C0C9602D6A}"/>
          </ac:picMkLst>
        </pc:picChg>
      </pc:sldChg>
      <pc:sldChg chg="addSp delSp modSp add modNotes modNotesTx">
        <pc:chgData name="Connie Braun" userId="2fcdbe9b-c9a3-46a9-b61f-e0d6d24366ca" providerId="ADAL" clId="{29DB6874-A0A8-4FA6-A02C-FA1D0B4F2CAF}" dt="2020-06-26T16:49:41.940" v="2250" actId="20577"/>
        <pc:sldMkLst>
          <pc:docMk/>
          <pc:sldMk cId="2235330096" sldId="1765"/>
        </pc:sldMkLst>
        <pc:spChg chg="mod">
          <ac:chgData name="Connie Braun" userId="2fcdbe9b-c9a3-46a9-b61f-e0d6d24366ca" providerId="ADAL" clId="{29DB6874-A0A8-4FA6-A02C-FA1D0B4F2CAF}" dt="2020-06-26T14:58:07.353" v="1533"/>
          <ac:spMkLst>
            <pc:docMk/>
            <pc:sldMk cId="2235330096" sldId="1765"/>
            <ac:spMk id="3" creationId="{A371228B-1CE8-421A-8BA6-9E1FB7FB5D23}"/>
          </ac:spMkLst>
        </pc:spChg>
        <pc:spChg chg="del">
          <ac:chgData name="Connie Braun" userId="2fcdbe9b-c9a3-46a9-b61f-e0d6d24366ca" providerId="ADAL" clId="{29DB6874-A0A8-4FA6-A02C-FA1D0B4F2CAF}" dt="2020-06-26T15:02:00.836" v="1542" actId="478"/>
          <ac:spMkLst>
            <pc:docMk/>
            <pc:sldMk cId="2235330096" sldId="1765"/>
            <ac:spMk id="4" creationId="{9A48450D-FEC7-4E24-BFB8-1E5163CC6205}"/>
          </ac:spMkLst>
        </pc:spChg>
        <pc:picChg chg="add mod">
          <ac:chgData name="Connie Braun" userId="2fcdbe9b-c9a3-46a9-b61f-e0d6d24366ca" providerId="ADAL" clId="{29DB6874-A0A8-4FA6-A02C-FA1D0B4F2CAF}" dt="2020-06-26T15:02:19.053" v="1545" actId="1440"/>
          <ac:picMkLst>
            <pc:docMk/>
            <pc:sldMk cId="2235330096" sldId="1765"/>
            <ac:picMk id="5" creationId="{1A9D40C6-8859-4AE5-BEEA-99BD08A3DE0C}"/>
          </ac:picMkLst>
        </pc:picChg>
      </pc:sldChg>
      <pc:sldChg chg="modSp add">
        <pc:chgData name="Connie Braun" userId="2fcdbe9b-c9a3-46a9-b61f-e0d6d24366ca" providerId="ADAL" clId="{29DB6874-A0A8-4FA6-A02C-FA1D0B4F2CAF}" dt="2020-07-06T17:27:10.749" v="5791" actId="20577"/>
        <pc:sldMkLst>
          <pc:docMk/>
          <pc:sldMk cId="3002563332" sldId="1766"/>
        </pc:sldMkLst>
        <pc:spChg chg="mod">
          <ac:chgData name="Connie Braun" userId="2fcdbe9b-c9a3-46a9-b61f-e0d6d24366ca" providerId="ADAL" clId="{29DB6874-A0A8-4FA6-A02C-FA1D0B4F2CAF}" dt="2020-06-26T15:14:15.685" v="1619" actId="20577"/>
          <ac:spMkLst>
            <pc:docMk/>
            <pc:sldMk cId="3002563332" sldId="1766"/>
            <ac:spMk id="3" creationId="{93182478-31B2-4495-8D34-EF6B15DDD07A}"/>
          </ac:spMkLst>
        </pc:spChg>
        <pc:spChg chg="mod">
          <ac:chgData name="Connie Braun" userId="2fcdbe9b-c9a3-46a9-b61f-e0d6d24366ca" providerId="ADAL" clId="{29DB6874-A0A8-4FA6-A02C-FA1D0B4F2CAF}" dt="2020-07-06T17:27:10.749" v="5791" actId="20577"/>
          <ac:spMkLst>
            <pc:docMk/>
            <pc:sldMk cId="3002563332" sldId="1766"/>
            <ac:spMk id="4" creationId="{FA2C6276-909D-407D-984F-51606F456CFA}"/>
          </ac:spMkLst>
        </pc:spChg>
      </pc:sldChg>
      <pc:sldChg chg="addSp delSp modSp add modNotesTx">
        <pc:chgData name="Connie Braun" userId="2fcdbe9b-c9a3-46a9-b61f-e0d6d24366ca" providerId="ADAL" clId="{29DB6874-A0A8-4FA6-A02C-FA1D0B4F2CAF}" dt="2020-07-06T17:19:13.232" v="5788" actId="20577"/>
        <pc:sldMkLst>
          <pc:docMk/>
          <pc:sldMk cId="2228647525" sldId="1767"/>
        </pc:sldMkLst>
        <pc:spChg chg="mod">
          <ac:chgData name="Connie Braun" userId="2fcdbe9b-c9a3-46a9-b61f-e0d6d24366ca" providerId="ADAL" clId="{29DB6874-A0A8-4FA6-A02C-FA1D0B4F2CAF}" dt="2020-06-26T16:15:58.112" v="1961" actId="20577"/>
          <ac:spMkLst>
            <pc:docMk/>
            <pc:sldMk cId="2228647525" sldId="1767"/>
            <ac:spMk id="3" creationId="{A0B45E30-A5E4-4925-8A23-0CE08195FD7F}"/>
          </ac:spMkLst>
        </pc:spChg>
        <pc:spChg chg="del">
          <ac:chgData name="Connie Braun" userId="2fcdbe9b-c9a3-46a9-b61f-e0d6d24366ca" providerId="ADAL" clId="{29DB6874-A0A8-4FA6-A02C-FA1D0B4F2CAF}" dt="2020-06-26T15:51:00.417" v="1820" actId="478"/>
          <ac:spMkLst>
            <pc:docMk/>
            <pc:sldMk cId="2228647525" sldId="1767"/>
            <ac:spMk id="4" creationId="{291A75D4-0A7D-48FB-967B-60DF1B697FB1}"/>
          </ac:spMkLst>
        </pc:spChg>
        <pc:picChg chg="add del mod">
          <ac:chgData name="Connie Braun" userId="2fcdbe9b-c9a3-46a9-b61f-e0d6d24366ca" providerId="ADAL" clId="{29DB6874-A0A8-4FA6-A02C-FA1D0B4F2CAF}" dt="2020-06-26T16:00:28.991" v="1834" actId="478"/>
          <ac:picMkLst>
            <pc:docMk/>
            <pc:sldMk cId="2228647525" sldId="1767"/>
            <ac:picMk id="5" creationId="{29032F60-F469-4764-8B80-A62D1F6D1CC4}"/>
          </ac:picMkLst>
        </pc:picChg>
        <pc:picChg chg="add del mod">
          <ac:chgData name="Connie Braun" userId="2fcdbe9b-c9a3-46a9-b61f-e0d6d24366ca" providerId="ADAL" clId="{29DB6874-A0A8-4FA6-A02C-FA1D0B4F2CAF}" dt="2020-06-26T16:16:01.912" v="1962" actId="478"/>
          <ac:picMkLst>
            <pc:docMk/>
            <pc:sldMk cId="2228647525" sldId="1767"/>
            <ac:picMk id="6" creationId="{72ADD793-74BA-47E0-8A3F-2E02668EAB16}"/>
          </ac:picMkLst>
        </pc:picChg>
        <pc:picChg chg="add mod">
          <ac:chgData name="Connie Braun" userId="2fcdbe9b-c9a3-46a9-b61f-e0d6d24366ca" providerId="ADAL" clId="{29DB6874-A0A8-4FA6-A02C-FA1D0B4F2CAF}" dt="2020-06-26T16:16:37.061" v="1965" actId="1440"/>
          <ac:picMkLst>
            <pc:docMk/>
            <pc:sldMk cId="2228647525" sldId="1767"/>
            <ac:picMk id="7" creationId="{14337D22-6C17-4098-82B5-D0BD275AFB82}"/>
          </ac:picMkLst>
        </pc:picChg>
      </pc:sldChg>
      <pc:sldChg chg="addSp delSp modSp add modNotes modNotesTx">
        <pc:chgData name="Connie Braun" userId="2fcdbe9b-c9a3-46a9-b61f-e0d6d24366ca" providerId="ADAL" clId="{29DB6874-A0A8-4FA6-A02C-FA1D0B4F2CAF}" dt="2020-07-09T17:11:06.589" v="7840" actId="20577"/>
        <pc:sldMkLst>
          <pc:docMk/>
          <pc:sldMk cId="2132359884" sldId="1768"/>
        </pc:sldMkLst>
        <pc:spChg chg="mod">
          <ac:chgData name="Connie Braun" userId="2fcdbe9b-c9a3-46a9-b61f-e0d6d24366ca" providerId="ADAL" clId="{29DB6874-A0A8-4FA6-A02C-FA1D0B4F2CAF}" dt="2020-06-26T16:18:17.010" v="1987" actId="20577"/>
          <ac:spMkLst>
            <pc:docMk/>
            <pc:sldMk cId="2132359884" sldId="1768"/>
            <ac:spMk id="3" creationId="{A0B45E30-A5E4-4925-8A23-0CE08195FD7F}"/>
          </ac:spMkLst>
        </pc:spChg>
        <pc:spChg chg="del">
          <ac:chgData name="Connie Braun" userId="2fcdbe9b-c9a3-46a9-b61f-e0d6d24366ca" providerId="ADAL" clId="{29DB6874-A0A8-4FA6-A02C-FA1D0B4F2CAF}" dt="2020-06-26T16:10:42.043" v="1903" actId="478"/>
          <ac:spMkLst>
            <pc:docMk/>
            <pc:sldMk cId="2132359884" sldId="1768"/>
            <ac:spMk id="4" creationId="{291A75D4-0A7D-48FB-967B-60DF1B697FB1}"/>
          </ac:spMkLst>
        </pc:spChg>
        <pc:picChg chg="add mod">
          <ac:chgData name="Connie Braun" userId="2fcdbe9b-c9a3-46a9-b61f-e0d6d24366ca" providerId="ADAL" clId="{29DB6874-A0A8-4FA6-A02C-FA1D0B4F2CAF}" dt="2020-07-09T17:09:54.547" v="7783" actId="1036"/>
          <ac:picMkLst>
            <pc:docMk/>
            <pc:sldMk cId="2132359884" sldId="1768"/>
            <ac:picMk id="4" creationId="{0B7A3D4C-C13B-4AAD-945A-788538D86BD1}"/>
          </ac:picMkLst>
        </pc:picChg>
        <pc:picChg chg="add del mod">
          <ac:chgData name="Connie Braun" userId="2fcdbe9b-c9a3-46a9-b61f-e0d6d24366ca" providerId="ADAL" clId="{29DB6874-A0A8-4FA6-A02C-FA1D0B4F2CAF}" dt="2020-06-26T16:18:53.976" v="1988" actId="478"/>
          <ac:picMkLst>
            <pc:docMk/>
            <pc:sldMk cId="2132359884" sldId="1768"/>
            <ac:picMk id="5" creationId="{FB956DC9-3883-4E0A-9FAD-65FB7FBF0894}"/>
          </ac:picMkLst>
        </pc:picChg>
        <pc:picChg chg="add del mod modCrop">
          <ac:chgData name="Connie Braun" userId="2fcdbe9b-c9a3-46a9-b61f-e0d6d24366ca" providerId="ADAL" clId="{29DB6874-A0A8-4FA6-A02C-FA1D0B4F2CAF}" dt="2020-07-09T17:03:52.228" v="7568" actId="478"/>
          <ac:picMkLst>
            <pc:docMk/>
            <pc:sldMk cId="2132359884" sldId="1768"/>
            <ac:picMk id="6" creationId="{F3206C08-2D57-4846-95E2-1DF37C4735D5}"/>
          </ac:picMkLst>
        </pc:picChg>
        <pc:picChg chg="add mod ord modCrop">
          <ac:chgData name="Connie Braun" userId="2fcdbe9b-c9a3-46a9-b61f-e0d6d24366ca" providerId="ADAL" clId="{29DB6874-A0A8-4FA6-A02C-FA1D0B4F2CAF}" dt="2020-07-09T17:10:24.787" v="7804" actId="1036"/>
          <ac:picMkLst>
            <pc:docMk/>
            <pc:sldMk cId="2132359884" sldId="1768"/>
            <ac:picMk id="7" creationId="{188812C6-EC4E-47EA-8AF3-249E8221EA7C}"/>
          </ac:picMkLst>
        </pc:picChg>
        <pc:picChg chg="add mod ord">
          <ac:chgData name="Connie Braun" userId="2fcdbe9b-c9a3-46a9-b61f-e0d6d24366ca" providerId="ADAL" clId="{29DB6874-A0A8-4FA6-A02C-FA1D0B4F2CAF}" dt="2020-07-09T17:10:09.435" v="7793" actId="1036"/>
          <ac:picMkLst>
            <pc:docMk/>
            <pc:sldMk cId="2132359884" sldId="1768"/>
            <ac:picMk id="8" creationId="{4D760E21-EAD3-44B8-9CEC-8295497CC91E}"/>
          </ac:picMkLst>
        </pc:picChg>
      </pc:sldChg>
      <pc:sldChg chg="addSp delSp modSp add">
        <pc:chgData name="Connie Braun" userId="2fcdbe9b-c9a3-46a9-b61f-e0d6d24366ca" providerId="ADAL" clId="{29DB6874-A0A8-4FA6-A02C-FA1D0B4F2CAF}" dt="2020-06-26T16:40:48.175" v="2148" actId="1440"/>
        <pc:sldMkLst>
          <pc:docMk/>
          <pc:sldMk cId="319068097" sldId="1769"/>
        </pc:sldMkLst>
        <pc:spChg chg="mod">
          <ac:chgData name="Connie Braun" userId="2fcdbe9b-c9a3-46a9-b61f-e0d6d24366ca" providerId="ADAL" clId="{29DB6874-A0A8-4FA6-A02C-FA1D0B4F2CAF}" dt="2020-06-26T16:36:14.262" v="2139" actId="20577"/>
          <ac:spMkLst>
            <pc:docMk/>
            <pc:sldMk cId="319068097" sldId="1769"/>
            <ac:spMk id="3" creationId="{A0B45E30-A5E4-4925-8A23-0CE08195FD7F}"/>
          </ac:spMkLst>
        </pc:spChg>
        <pc:spChg chg="del">
          <ac:chgData name="Connie Braun" userId="2fcdbe9b-c9a3-46a9-b61f-e0d6d24366ca" providerId="ADAL" clId="{29DB6874-A0A8-4FA6-A02C-FA1D0B4F2CAF}" dt="2020-06-26T16:40:40.342" v="2140" actId="478"/>
          <ac:spMkLst>
            <pc:docMk/>
            <pc:sldMk cId="319068097" sldId="1769"/>
            <ac:spMk id="4" creationId="{291A75D4-0A7D-48FB-967B-60DF1B697FB1}"/>
          </ac:spMkLst>
        </pc:spChg>
        <pc:picChg chg="add mod">
          <ac:chgData name="Connie Braun" userId="2fcdbe9b-c9a3-46a9-b61f-e0d6d24366ca" providerId="ADAL" clId="{29DB6874-A0A8-4FA6-A02C-FA1D0B4F2CAF}" dt="2020-06-26T16:40:48.175" v="2148" actId="1440"/>
          <ac:picMkLst>
            <pc:docMk/>
            <pc:sldMk cId="319068097" sldId="1769"/>
            <ac:picMk id="5" creationId="{91E1940C-FD81-4C3A-AA68-99D6AE90739D}"/>
          </ac:picMkLst>
        </pc:picChg>
      </pc:sldChg>
      <pc:sldChg chg="addSp delSp modSp add ord modNotesTx">
        <pc:chgData name="Connie Braun" userId="2fcdbe9b-c9a3-46a9-b61f-e0d6d24366ca" providerId="ADAL" clId="{29DB6874-A0A8-4FA6-A02C-FA1D0B4F2CAF}" dt="2020-07-09T15:10:59.912" v="7554" actId="20577"/>
        <pc:sldMkLst>
          <pc:docMk/>
          <pc:sldMk cId="411297883" sldId="1770"/>
        </pc:sldMkLst>
        <pc:spChg chg="mod">
          <ac:chgData name="Connie Braun" userId="2fcdbe9b-c9a3-46a9-b61f-e0d6d24366ca" providerId="ADAL" clId="{29DB6874-A0A8-4FA6-A02C-FA1D0B4F2CAF}" dt="2020-06-26T15:20:03.235" v="1748" actId="20577"/>
          <ac:spMkLst>
            <pc:docMk/>
            <pc:sldMk cId="411297883" sldId="1770"/>
            <ac:spMk id="3" creationId="{A0B45E30-A5E4-4925-8A23-0CE08195FD7F}"/>
          </ac:spMkLst>
        </pc:spChg>
        <pc:spChg chg="del">
          <ac:chgData name="Connie Braun" userId="2fcdbe9b-c9a3-46a9-b61f-e0d6d24366ca" providerId="ADAL" clId="{29DB6874-A0A8-4FA6-A02C-FA1D0B4F2CAF}" dt="2020-06-26T15:21:01.685" v="1749" actId="478"/>
          <ac:spMkLst>
            <pc:docMk/>
            <pc:sldMk cId="411297883" sldId="1770"/>
            <ac:spMk id="4" creationId="{291A75D4-0A7D-48FB-967B-60DF1B697FB1}"/>
          </ac:spMkLst>
        </pc:spChg>
        <pc:picChg chg="add mod">
          <ac:chgData name="Connie Braun" userId="2fcdbe9b-c9a3-46a9-b61f-e0d6d24366ca" providerId="ADAL" clId="{29DB6874-A0A8-4FA6-A02C-FA1D0B4F2CAF}" dt="2020-06-26T15:21:11.718" v="1756" actId="1440"/>
          <ac:picMkLst>
            <pc:docMk/>
            <pc:sldMk cId="411297883" sldId="1770"/>
            <ac:picMk id="5" creationId="{24D9F5D8-0F9E-45E9-9F46-37A23791A4CD}"/>
          </ac:picMkLst>
        </pc:picChg>
      </pc:sldChg>
      <pc:sldChg chg="add del">
        <pc:chgData name="Connie Braun" userId="2fcdbe9b-c9a3-46a9-b61f-e0d6d24366ca" providerId="ADAL" clId="{29DB6874-A0A8-4FA6-A02C-FA1D0B4F2CAF}" dt="2020-06-26T16:41:38.258" v="2149" actId="2696"/>
        <pc:sldMkLst>
          <pc:docMk/>
          <pc:sldMk cId="150919366" sldId="1771"/>
        </pc:sldMkLst>
      </pc:sldChg>
      <pc:sldChg chg="addSp delSp modSp add modNotesTx">
        <pc:chgData name="Connie Braun" userId="2fcdbe9b-c9a3-46a9-b61f-e0d6d24366ca" providerId="ADAL" clId="{29DB6874-A0A8-4FA6-A02C-FA1D0B4F2CAF}" dt="2020-07-09T14:37:08.983" v="6989" actId="114"/>
        <pc:sldMkLst>
          <pc:docMk/>
          <pc:sldMk cId="2954807558" sldId="1771"/>
        </pc:sldMkLst>
        <pc:spChg chg="mod">
          <ac:chgData name="Connie Braun" userId="2fcdbe9b-c9a3-46a9-b61f-e0d6d24366ca" providerId="ADAL" clId="{29DB6874-A0A8-4FA6-A02C-FA1D0B4F2CAF}" dt="2020-06-30T13:51:45.016" v="2373" actId="20577"/>
          <ac:spMkLst>
            <pc:docMk/>
            <pc:sldMk cId="2954807558" sldId="1771"/>
            <ac:spMk id="3" creationId="{825ED965-A4D0-48ED-95AC-82619212913F}"/>
          </ac:spMkLst>
        </pc:spChg>
        <pc:spChg chg="del">
          <ac:chgData name="Connie Braun" userId="2fcdbe9b-c9a3-46a9-b61f-e0d6d24366ca" providerId="ADAL" clId="{29DB6874-A0A8-4FA6-A02C-FA1D0B4F2CAF}" dt="2020-06-30T13:54:48.600" v="2374" actId="478"/>
          <ac:spMkLst>
            <pc:docMk/>
            <pc:sldMk cId="2954807558" sldId="1771"/>
            <ac:spMk id="4" creationId="{4334D5CA-4FC1-4508-A245-0861DC9FD0BB}"/>
          </ac:spMkLst>
        </pc:spChg>
        <pc:picChg chg="add mod">
          <ac:chgData name="Connie Braun" userId="2fcdbe9b-c9a3-46a9-b61f-e0d6d24366ca" providerId="ADAL" clId="{29DB6874-A0A8-4FA6-A02C-FA1D0B4F2CAF}" dt="2020-06-30T13:54:58.633" v="2383" actId="1440"/>
          <ac:picMkLst>
            <pc:docMk/>
            <pc:sldMk cId="2954807558" sldId="1771"/>
            <ac:picMk id="5" creationId="{675ED497-7E21-49FD-9FE1-394B7C8E5D9D}"/>
          </ac:picMkLst>
        </pc:picChg>
      </pc:sldChg>
      <pc:sldChg chg="addSp delSp modSp add modNotesTx">
        <pc:chgData name="Connie Braun" userId="2fcdbe9b-c9a3-46a9-b61f-e0d6d24366ca" providerId="ADAL" clId="{29DB6874-A0A8-4FA6-A02C-FA1D0B4F2CAF}" dt="2020-07-09T14:37:56.417" v="7003" actId="20577"/>
        <pc:sldMkLst>
          <pc:docMk/>
          <pc:sldMk cId="3297365443" sldId="1772"/>
        </pc:sldMkLst>
        <pc:spChg chg="mod">
          <ac:chgData name="Connie Braun" userId="2fcdbe9b-c9a3-46a9-b61f-e0d6d24366ca" providerId="ADAL" clId="{29DB6874-A0A8-4FA6-A02C-FA1D0B4F2CAF}" dt="2020-06-30T14:31:11.633" v="2865" actId="20577"/>
          <ac:spMkLst>
            <pc:docMk/>
            <pc:sldMk cId="3297365443" sldId="1772"/>
            <ac:spMk id="3" creationId="{7A92D83E-3332-45D4-BA08-1FA5325044EE}"/>
          </ac:spMkLst>
        </pc:spChg>
        <pc:spChg chg="del">
          <ac:chgData name="Connie Braun" userId="2fcdbe9b-c9a3-46a9-b61f-e0d6d24366ca" providerId="ADAL" clId="{29DB6874-A0A8-4FA6-A02C-FA1D0B4F2CAF}" dt="2020-06-30T14:33:07.092" v="2866" actId="478"/>
          <ac:spMkLst>
            <pc:docMk/>
            <pc:sldMk cId="3297365443" sldId="1772"/>
            <ac:spMk id="4" creationId="{CDA6047E-DB23-440F-9C7A-DF3B6AD81FAF}"/>
          </ac:spMkLst>
        </pc:spChg>
        <pc:picChg chg="add mod">
          <ac:chgData name="Connie Braun" userId="2fcdbe9b-c9a3-46a9-b61f-e0d6d24366ca" providerId="ADAL" clId="{29DB6874-A0A8-4FA6-A02C-FA1D0B4F2CAF}" dt="2020-06-30T14:33:30.690" v="2873" actId="1440"/>
          <ac:picMkLst>
            <pc:docMk/>
            <pc:sldMk cId="3297365443" sldId="1772"/>
            <ac:picMk id="5" creationId="{B13A642C-B4FF-4010-A342-E631D379C3B5}"/>
          </ac:picMkLst>
        </pc:picChg>
      </pc:sldChg>
      <pc:sldChg chg="addSp delSp modSp add modNotesTx">
        <pc:chgData name="Connie Braun" userId="2fcdbe9b-c9a3-46a9-b61f-e0d6d24366ca" providerId="ADAL" clId="{29DB6874-A0A8-4FA6-A02C-FA1D0B4F2CAF}" dt="2020-07-09T14:38:37.550" v="7035" actId="114"/>
        <pc:sldMkLst>
          <pc:docMk/>
          <pc:sldMk cId="2717335635" sldId="1773"/>
        </pc:sldMkLst>
        <pc:spChg chg="mod">
          <ac:chgData name="Connie Braun" userId="2fcdbe9b-c9a3-46a9-b61f-e0d6d24366ca" providerId="ADAL" clId="{29DB6874-A0A8-4FA6-A02C-FA1D0B4F2CAF}" dt="2020-06-30T14:38:54.816" v="3176" actId="20577"/>
          <ac:spMkLst>
            <pc:docMk/>
            <pc:sldMk cId="2717335635" sldId="1773"/>
            <ac:spMk id="3" creationId="{13DF8345-B533-4D22-A52B-01F23DF1250B}"/>
          </ac:spMkLst>
        </pc:spChg>
        <pc:spChg chg="del">
          <ac:chgData name="Connie Braun" userId="2fcdbe9b-c9a3-46a9-b61f-e0d6d24366ca" providerId="ADAL" clId="{29DB6874-A0A8-4FA6-A02C-FA1D0B4F2CAF}" dt="2020-06-30T14:39:05.632" v="3177" actId="478"/>
          <ac:spMkLst>
            <pc:docMk/>
            <pc:sldMk cId="2717335635" sldId="1773"/>
            <ac:spMk id="4" creationId="{61AB6241-AD71-4320-8B22-24B7D15B14B6}"/>
          </ac:spMkLst>
        </pc:spChg>
        <pc:picChg chg="add mod">
          <ac:chgData name="Connie Braun" userId="2fcdbe9b-c9a3-46a9-b61f-e0d6d24366ca" providerId="ADAL" clId="{29DB6874-A0A8-4FA6-A02C-FA1D0B4F2CAF}" dt="2020-06-30T14:40:45.383" v="3185" actId="1440"/>
          <ac:picMkLst>
            <pc:docMk/>
            <pc:sldMk cId="2717335635" sldId="1773"/>
            <ac:picMk id="5" creationId="{7277F567-9D3A-4BB1-A3E4-4AE7B9DAEB3C}"/>
          </ac:picMkLst>
        </pc:picChg>
      </pc:sldChg>
      <pc:sldChg chg="addSp delSp modSp add modNotesTx">
        <pc:chgData name="Connie Braun" userId="2fcdbe9b-c9a3-46a9-b61f-e0d6d24366ca" providerId="ADAL" clId="{29DB6874-A0A8-4FA6-A02C-FA1D0B4F2CAF}" dt="2020-07-09T14:42:30.583" v="7236" actId="20577"/>
        <pc:sldMkLst>
          <pc:docMk/>
          <pc:sldMk cId="3340278377" sldId="1774"/>
        </pc:sldMkLst>
        <pc:spChg chg="mod">
          <ac:chgData name="Connie Braun" userId="2fcdbe9b-c9a3-46a9-b61f-e0d6d24366ca" providerId="ADAL" clId="{29DB6874-A0A8-4FA6-A02C-FA1D0B4F2CAF}" dt="2020-06-30T14:43:59.347" v="3468" actId="20577"/>
          <ac:spMkLst>
            <pc:docMk/>
            <pc:sldMk cId="3340278377" sldId="1774"/>
            <ac:spMk id="3" creationId="{13DF8345-B533-4D22-A52B-01F23DF1250B}"/>
          </ac:spMkLst>
        </pc:spChg>
        <pc:spChg chg="del">
          <ac:chgData name="Connie Braun" userId="2fcdbe9b-c9a3-46a9-b61f-e0d6d24366ca" providerId="ADAL" clId="{29DB6874-A0A8-4FA6-A02C-FA1D0B4F2CAF}" dt="2020-06-30T14:44:04.728" v="3469" actId="478"/>
          <ac:spMkLst>
            <pc:docMk/>
            <pc:sldMk cId="3340278377" sldId="1774"/>
            <ac:spMk id="4" creationId="{61AB6241-AD71-4320-8B22-24B7D15B14B6}"/>
          </ac:spMkLst>
        </pc:spChg>
        <pc:picChg chg="add mod">
          <ac:chgData name="Connie Braun" userId="2fcdbe9b-c9a3-46a9-b61f-e0d6d24366ca" providerId="ADAL" clId="{29DB6874-A0A8-4FA6-A02C-FA1D0B4F2CAF}" dt="2020-06-30T14:47:01.180" v="3478" actId="1440"/>
          <ac:picMkLst>
            <pc:docMk/>
            <pc:sldMk cId="3340278377" sldId="1774"/>
            <ac:picMk id="5" creationId="{B54BADB3-4035-44C1-91C2-6CD7CD3455C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7/9/2020</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7/9/2020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Body)"/>
        <a:ea typeface="+mn-ea"/>
        <a:cs typeface="+mn-cs"/>
      </a:defRPr>
    </a:lvl1pPr>
    <a:lvl2pPr marL="457200" algn="l" defTabSz="914400" rtl="0" eaLnBrk="1" latinLnBrk="0" hangingPunct="1">
      <a:defRPr sz="1200" kern="1200">
        <a:solidFill>
          <a:schemeClr val="tx1"/>
        </a:solidFill>
        <a:latin typeface="Calibri (Body)"/>
        <a:ea typeface="+mn-ea"/>
        <a:cs typeface="+mn-cs"/>
      </a:defRPr>
    </a:lvl2pPr>
    <a:lvl3pPr marL="914400" algn="l" defTabSz="914400" rtl="0" eaLnBrk="1" latinLnBrk="0" hangingPunct="1">
      <a:defRPr sz="1200" kern="1200">
        <a:solidFill>
          <a:schemeClr val="tx1"/>
        </a:solidFill>
        <a:latin typeface="Calibri (Body)"/>
        <a:ea typeface="+mn-ea"/>
        <a:cs typeface="+mn-cs"/>
      </a:defRPr>
    </a:lvl3pPr>
    <a:lvl4pPr marL="1371600" algn="l" defTabSz="914400" rtl="0" eaLnBrk="1" latinLnBrk="0" hangingPunct="1">
      <a:defRPr sz="1200" kern="1200">
        <a:solidFill>
          <a:schemeClr val="tx1"/>
        </a:solidFill>
        <a:latin typeface="Calibri (Body)"/>
        <a:ea typeface="+mn-ea"/>
        <a:cs typeface="+mn-cs"/>
      </a:defRPr>
    </a:lvl4pPr>
    <a:lvl5pPr marL="1828800" algn="l" defTabSz="914400" rtl="0" eaLnBrk="1" latinLnBrk="0" hangingPunct="1">
      <a:defRPr sz="1200" kern="1200">
        <a:solidFill>
          <a:schemeClr val="tx1"/>
        </a:solidFill>
        <a:latin typeface="Calibri (Body)"/>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morning/afternoon, all. Welcome to this first session on Fulfillment </a:t>
            </a:r>
            <a:r>
              <a:rPr lang="en-US"/>
              <a:t>Configuration.</a:t>
            </a:r>
            <a:endParaRPr lang="en-US" dirty="0"/>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2547818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Body)"/>
                <a:ea typeface="+mn-ea"/>
                <a:cs typeface="+mn-cs"/>
              </a:rPr>
              <a:t>Digitization is a means of providing access to library resources via digitized files, mostly like in the PDF format. If your library provides this kind of service, this function needs to be enabled. Entering a value for Work time (days) is informative and is not a guarantee that the work will be completed.</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10</a:t>
            </a:fld>
            <a:endParaRPr lang="en-US" dirty="0"/>
          </a:p>
        </p:txBody>
      </p:sp>
    </p:spTree>
    <p:extLst>
      <p:ext uri="{BB962C8B-B14F-4D97-AF65-F5344CB8AC3E}">
        <p14:creationId xmlns:p14="http://schemas.microsoft.com/office/powerpoint/2010/main" val="3407488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libraries indicate what kind of payment the library accepts for fines and fees of all kinds. If </a:t>
            </a:r>
            <a:r>
              <a:rPr lang="en-US" i="1" dirty="0"/>
              <a:t>Online</a:t>
            </a:r>
            <a:r>
              <a:rPr lang="en-US" dirty="0"/>
              <a:t> is an option at your institution, an integration profile with an e-payment system also needs to be created.</a:t>
            </a:r>
          </a:p>
          <a:p>
            <a:endParaRPr lang="en-US" dirty="0"/>
          </a:p>
          <a:p>
            <a:r>
              <a:rPr lang="en-US" dirty="0"/>
              <a:t>If your library prefers to print receipts, the </a:t>
            </a:r>
            <a:r>
              <a:rPr lang="en-US" i="1" dirty="0"/>
              <a:t>Print Receipt</a:t>
            </a:r>
            <a:r>
              <a:rPr lang="en-US" i="0" dirty="0"/>
              <a:t> option needs to be set to Yes. Many libraries choose to have a copy of the receipt sent to an internal email address as part of audit control practices.</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11</a:t>
            </a:fld>
            <a:endParaRPr lang="en-US" dirty="0"/>
          </a:p>
        </p:txBody>
      </p:sp>
    </p:spTree>
    <p:extLst>
      <p:ext uri="{BB962C8B-B14F-4D97-AF65-F5344CB8AC3E}">
        <p14:creationId xmlns:p14="http://schemas.microsoft.com/office/powerpoint/2010/main" val="541618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Body)"/>
                <a:ea typeface="+mn-ea"/>
                <a:cs typeface="+mn-cs"/>
              </a:rPr>
              <a:t>If your library has implemented self-check or plans to at some point in the future, this is part of the information that helps with set up. A self-check integration profile also needs to be created and associated with a Circulation Desk.</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12</a:t>
            </a:fld>
            <a:endParaRPr lang="en-US" dirty="0"/>
          </a:p>
        </p:txBody>
      </p:sp>
    </p:spTree>
    <p:extLst>
      <p:ext uri="{BB962C8B-B14F-4D97-AF65-F5344CB8AC3E}">
        <p14:creationId xmlns:p14="http://schemas.microsoft.com/office/powerpoint/2010/main" val="2383273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Body)"/>
                <a:ea typeface="+mn-ea"/>
                <a:cs typeface="+mn-cs"/>
              </a:rPr>
              <a:t>On the </a:t>
            </a:r>
            <a:r>
              <a:rPr lang="en-US" sz="1200" i="1" kern="1200" dirty="0">
                <a:solidFill>
                  <a:schemeClr val="tx1"/>
                </a:solidFill>
                <a:effectLst/>
                <a:latin typeface="Calibri (Body)"/>
                <a:ea typeface="+mn-ea"/>
                <a:cs typeface="+mn-cs"/>
              </a:rPr>
              <a:t>Physical Locations </a:t>
            </a:r>
            <a:r>
              <a:rPr lang="en-US" sz="1200" kern="1200" dirty="0">
                <a:solidFill>
                  <a:schemeClr val="tx1"/>
                </a:solidFill>
                <a:effectLst/>
                <a:latin typeface="Calibri (Body)"/>
                <a:ea typeface="+mn-ea"/>
                <a:cs typeface="+mn-cs"/>
              </a:rPr>
              <a:t>tab, we see all of the locations currently associated with the Main Library Circulation Desk. Scroll through the list to confirm that the locations make sense in the context of the </a:t>
            </a:r>
            <a:r>
              <a:rPr lang="en-US" sz="1200" i="1" kern="1200" dirty="0">
                <a:solidFill>
                  <a:schemeClr val="tx1"/>
                </a:solidFill>
                <a:effectLst/>
                <a:latin typeface="Calibri (Body)"/>
                <a:ea typeface="+mn-ea"/>
                <a:cs typeface="+mn-cs"/>
              </a:rPr>
              <a:t>Main Library</a:t>
            </a:r>
            <a:r>
              <a:rPr lang="en-US" sz="1200" i="0" kern="1200" dirty="0">
                <a:solidFill>
                  <a:schemeClr val="tx1"/>
                </a:solidFill>
                <a:effectLst/>
                <a:latin typeface="Calibri (Body)"/>
                <a:ea typeface="+mn-ea"/>
                <a:cs typeface="+mn-cs"/>
              </a:rPr>
              <a:t>. If</a:t>
            </a:r>
            <a:r>
              <a:rPr lang="en-US" sz="1200" kern="1200" dirty="0">
                <a:solidFill>
                  <a:schemeClr val="tx1"/>
                </a:solidFill>
                <a:effectLst/>
                <a:latin typeface="Calibri (Body)"/>
                <a:ea typeface="+mn-ea"/>
                <a:cs typeface="+mn-cs"/>
              </a:rPr>
              <a:t> your library adds, moves or removes locations, configuration in this area will requires updating.</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13</a:t>
            </a:fld>
            <a:endParaRPr lang="en-US" dirty="0"/>
          </a:p>
        </p:txBody>
      </p:sp>
    </p:spTree>
    <p:extLst>
      <p:ext uri="{BB962C8B-B14F-4D97-AF65-F5344CB8AC3E}">
        <p14:creationId xmlns:p14="http://schemas.microsoft.com/office/powerpoint/2010/main" val="854095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Body)"/>
                <a:ea typeface="+mn-ea"/>
                <a:cs typeface="+mn-cs"/>
              </a:rPr>
              <a:t>It is quite possible that your library will have multiple types of Work Orders displayed on this screen. In most cases, the Work Orders will likely focus on missing items, items needing repair and other circulation activities. </a:t>
            </a:r>
          </a:p>
          <a:p>
            <a:r>
              <a:rPr lang="en-US" sz="1200" kern="1200" dirty="0">
                <a:solidFill>
                  <a:schemeClr val="tx1"/>
                </a:solidFill>
                <a:effectLst/>
                <a:latin typeface="Calibri (Body)"/>
                <a:ea typeface="+mn-ea"/>
                <a:cs typeface="+mn-cs"/>
              </a:rPr>
              <a:t> </a:t>
            </a:r>
          </a:p>
          <a:p>
            <a:r>
              <a:rPr lang="en-US" sz="1200" kern="1200" dirty="0">
                <a:solidFill>
                  <a:schemeClr val="tx1"/>
                </a:solidFill>
                <a:effectLst/>
                <a:latin typeface="Calibri (Body)"/>
                <a:ea typeface="+mn-ea"/>
                <a:cs typeface="+mn-cs"/>
              </a:rPr>
              <a:t>The Technical Services Work Order, seen on the screen, might puzzle some of you. Many smaller libraries want to eliminate having to perform double barcode scans during receiving and processing of new physical items. Having the Technical Services Work Order handled by the Circulation Desk accomplishes this goal.</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14</a:t>
            </a:fld>
            <a:endParaRPr lang="en-US" dirty="0"/>
          </a:p>
        </p:txBody>
      </p:sp>
    </p:spTree>
    <p:extLst>
      <p:ext uri="{BB962C8B-B14F-4D97-AF65-F5344CB8AC3E}">
        <p14:creationId xmlns:p14="http://schemas.microsoft.com/office/powerpoint/2010/main" val="2614429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a:t>
            </a:r>
            <a:r>
              <a:rPr lang="en-US" i="1" dirty="0"/>
              <a:t>Operators </a:t>
            </a:r>
            <a:r>
              <a:rPr lang="en-US" i="0" dirty="0"/>
              <a:t>tab, we see </a:t>
            </a:r>
            <a:r>
              <a:rPr lang="en-US" dirty="0"/>
              <a:t>one place where Circulation Desk and Requests Operator roles can be assigned. A major benefit of assigning operator roles here is that the context of library is already identified. In this example, the context is the </a:t>
            </a:r>
            <a:r>
              <a:rPr lang="en-US" i="1" dirty="0"/>
              <a:t>Main Library</a:t>
            </a:r>
            <a:r>
              <a:rPr lang="en-US" dirty="0"/>
              <a:t>.</a:t>
            </a:r>
          </a:p>
        </p:txBody>
      </p:sp>
      <p:sp>
        <p:nvSpPr>
          <p:cNvPr id="4" name="Slide Number Placeholder 3"/>
          <p:cNvSpPr>
            <a:spLocks noGrp="1"/>
          </p:cNvSpPr>
          <p:nvPr>
            <p:ph type="sldNum" sz="quarter" idx="5"/>
          </p:nvPr>
        </p:nvSpPr>
        <p:spPr/>
        <p:txBody>
          <a:bodyPr/>
          <a:lstStyle/>
          <a:p>
            <a:fld id="{1367401B-FB73-460B-B34B-AE2D26C8FE60}" type="slidenum">
              <a:rPr lang="en-US" smtClean="0"/>
              <a:t>15</a:t>
            </a:fld>
            <a:endParaRPr lang="en-US" dirty="0"/>
          </a:p>
        </p:txBody>
      </p:sp>
    </p:spTree>
    <p:extLst>
      <p:ext uri="{BB962C8B-B14F-4D97-AF65-F5344CB8AC3E}">
        <p14:creationId xmlns:p14="http://schemas.microsoft.com/office/powerpoint/2010/main" val="2407894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Automatic Printing </a:t>
            </a:r>
            <a:r>
              <a:rPr lang="en-US" i="0" dirty="0"/>
              <a:t>tab, allows the library </a:t>
            </a:r>
            <a:r>
              <a:rPr lang="en-US" dirty="0"/>
              <a:t>to specify rules for automated printing of request slips for items that need to be fetched from the shelf. When an item is not on the shelf, request processing begins when the item is scanned in at the Circulation Desk. This transaction will prompt printing to occur.</a:t>
            </a:r>
          </a:p>
        </p:txBody>
      </p:sp>
      <p:sp>
        <p:nvSpPr>
          <p:cNvPr id="4" name="Slide Number Placeholder 3"/>
          <p:cNvSpPr>
            <a:spLocks noGrp="1"/>
          </p:cNvSpPr>
          <p:nvPr>
            <p:ph type="sldNum" sz="quarter" idx="5"/>
          </p:nvPr>
        </p:nvSpPr>
        <p:spPr/>
        <p:txBody>
          <a:bodyPr/>
          <a:lstStyle/>
          <a:p>
            <a:fld id="{1367401B-FB73-460B-B34B-AE2D26C8FE60}" type="slidenum">
              <a:rPr lang="en-US" smtClean="0"/>
              <a:t>16</a:t>
            </a:fld>
            <a:endParaRPr lang="en-US" dirty="0"/>
          </a:p>
        </p:txBody>
      </p:sp>
    </p:spTree>
    <p:extLst>
      <p:ext uri="{BB962C8B-B14F-4D97-AF65-F5344CB8AC3E}">
        <p14:creationId xmlns:p14="http://schemas.microsoft.com/office/powerpoint/2010/main" val="4259696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Blocks</a:t>
            </a:r>
          </a:p>
        </p:txBody>
      </p:sp>
      <p:sp>
        <p:nvSpPr>
          <p:cNvPr id="4" name="Slide Number Placeholder 3"/>
          <p:cNvSpPr>
            <a:spLocks noGrp="1"/>
          </p:cNvSpPr>
          <p:nvPr>
            <p:ph type="sldNum" sz="quarter" idx="5"/>
          </p:nvPr>
        </p:nvSpPr>
        <p:spPr/>
        <p:txBody>
          <a:bodyPr/>
          <a:lstStyle/>
          <a:p>
            <a:fld id="{1367401B-FB73-460B-B34B-AE2D26C8FE60}" type="slidenum">
              <a:rPr lang="en-US" smtClean="0"/>
              <a:t>17</a:t>
            </a:fld>
            <a:endParaRPr lang="en-US" dirty="0"/>
          </a:p>
        </p:txBody>
      </p:sp>
    </p:spTree>
    <p:extLst>
      <p:ext uri="{BB962C8B-B14F-4D97-AF65-F5344CB8AC3E}">
        <p14:creationId xmlns:p14="http://schemas.microsoft.com/office/powerpoint/2010/main" val="2876544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Calibri (Body)"/>
                <a:ea typeface="+mn-ea"/>
                <a:cs typeface="+mn-cs"/>
              </a:rPr>
              <a:t>Block Preferences</a:t>
            </a:r>
            <a:r>
              <a:rPr lang="en-US" sz="1200" kern="1200" dirty="0">
                <a:solidFill>
                  <a:schemeClr val="tx1"/>
                </a:solidFill>
                <a:effectLst/>
                <a:latin typeface="Calibri (Body)"/>
                <a:ea typeface="+mn-ea"/>
                <a:cs typeface="+mn-cs"/>
              </a:rPr>
              <a:t> are system settings that control how various types of circulation transactions are handled at Circulation Desks. Knowing these settings and what is the expected behaviour is important for Circulation Desk Managers and Operators. Block Preferences apply to all libraries in the institution. </a:t>
            </a:r>
          </a:p>
          <a:p>
            <a:r>
              <a:rPr lang="en-US" sz="1200" kern="1200" dirty="0">
                <a:solidFill>
                  <a:schemeClr val="tx1"/>
                </a:solidFill>
                <a:effectLst/>
                <a:latin typeface="Calibri (Body)"/>
                <a:ea typeface="+mn-ea"/>
                <a:cs typeface="+mn-cs"/>
              </a:rPr>
              <a:t> </a:t>
            </a:r>
          </a:p>
          <a:p>
            <a:r>
              <a:rPr lang="en-US" sz="1200" kern="1200" dirty="0">
                <a:solidFill>
                  <a:schemeClr val="tx1"/>
                </a:solidFill>
                <a:effectLst/>
                <a:latin typeface="Calibri (Body)"/>
                <a:ea typeface="+mn-ea"/>
                <a:cs typeface="+mn-cs"/>
              </a:rPr>
              <a:t>Block preferences are predefined in Alma. This means that you cannot add or delete any, however, you can modify the block preference’s settings to change behaviour.</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18</a:t>
            </a:fld>
            <a:endParaRPr lang="en-US" dirty="0"/>
          </a:p>
        </p:txBody>
      </p:sp>
    </p:spTree>
    <p:extLst>
      <p:ext uri="{BB962C8B-B14F-4D97-AF65-F5344CB8AC3E}">
        <p14:creationId xmlns:p14="http://schemas.microsoft.com/office/powerpoint/2010/main" val="2542737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3984625" cy="2241550"/>
          </a:xfrm>
        </p:spPr>
      </p:sp>
      <p:sp>
        <p:nvSpPr>
          <p:cNvPr id="3" name="Notes Placeholder 2"/>
          <p:cNvSpPr>
            <a:spLocks noGrp="1"/>
          </p:cNvSpPr>
          <p:nvPr>
            <p:ph type="body" idx="1"/>
          </p:nvPr>
        </p:nvSpPr>
        <p:spPr>
          <a:xfrm>
            <a:off x="381000" y="3275856"/>
            <a:ext cx="5856312" cy="5182344"/>
          </a:xfrm>
        </p:spPr>
        <p:txBody>
          <a:bodyPr/>
          <a:lstStyle/>
          <a:p>
            <a:pPr lvl="0" rtl="0"/>
            <a:r>
              <a:rPr lang="en-US" dirty="0"/>
              <a:t>Here are the different actions that can be associated with system blocks. In Alma, review some examples:</a:t>
            </a:r>
          </a:p>
          <a:p>
            <a:pPr lvl="0" rtl="0"/>
            <a:endParaRPr lang="en-US" dirty="0"/>
          </a:p>
          <a:p>
            <a:pPr marL="628650" lvl="1" indent="-171450" rtl="0">
              <a:buFont typeface="Arial" panose="020B0604020202020204" pitchFamily="34" charset="0"/>
              <a:buChar char="•"/>
            </a:pPr>
            <a:r>
              <a:rPr lang="en-US" sz="1200" kern="1200" dirty="0">
                <a:solidFill>
                  <a:schemeClr val="tx1"/>
                </a:solidFill>
                <a:effectLst/>
                <a:latin typeface="Calibri (Body)"/>
                <a:ea typeface="+mn-ea"/>
                <a:cs typeface="+mn-cs"/>
              </a:rPr>
              <a:t>Item is not loanable</a:t>
            </a:r>
          </a:p>
          <a:p>
            <a:pPr marL="1085850" lvl="2" indent="-171450" rtl="0">
              <a:buFont typeface="Arial" panose="020B0604020202020204" pitchFamily="34" charset="0"/>
              <a:buChar char="•"/>
            </a:pPr>
            <a:r>
              <a:rPr lang="en-US" sz="1200" kern="1200" dirty="0">
                <a:solidFill>
                  <a:schemeClr val="tx1"/>
                </a:solidFill>
                <a:effectLst/>
                <a:latin typeface="Calibri (Body)"/>
                <a:ea typeface="+mn-ea"/>
                <a:cs typeface="+mn-cs"/>
              </a:rPr>
              <a:t>Perhaps the item is part of the Reference Collection and requires a Circ Desk Manager’s approval before the item can be loaned</a:t>
            </a:r>
          </a:p>
          <a:p>
            <a:pPr marL="628650" lvl="1" indent="-171450">
              <a:buFont typeface="Arial" panose="020B0604020202020204" pitchFamily="34" charset="0"/>
              <a:buChar char="•"/>
            </a:pPr>
            <a:r>
              <a:rPr lang="en-US" sz="1200" kern="1200" dirty="0">
                <a:solidFill>
                  <a:schemeClr val="tx1"/>
                </a:solidFill>
                <a:effectLst/>
                <a:latin typeface="Calibri (Body)"/>
                <a:ea typeface="+mn-ea"/>
                <a:cs typeface="+mn-cs"/>
              </a:rPr>
              <a:t>Item cannot be loaned to patron – insufficient due date</a:t>
            </a:r>
          </a:p>
          <a:p>
            <a:pPr marL="1085850" lvl="2" indent="-171450">
              <a:buFont typeface="Arial" panose="020B0604020202020204" pitchFamily="34" charset="0"/>
              <a:buChar char="•"/>
            </a:pPr>
            <a:r>
              <a:rPr lang="en-US" sz="1200" kern="1200" dirty="0">
                <a:solidFill>
                  <a:schemeClr val="tx1"/>
                </a:solidFill>
                <a:effectLst/>
                <a:latin typeface="Calibri (Body)"/>
                <a:ea typeface="+mn-ea"/>
                <a:cs typeface="+mn-cs"/>
              </a:rPr>
              <a:t>This setting relates to the library’s active calendar dates; if a patron wants to borrow an item that would have a due date past the active calendar dates, the loan cannot occur</a:t>
            </a:r>
          </a:p>
          <a:p>
            <a:pPr marL="628650" lvl="1" indent="-171450">
              <a:buFont typeface="Arial" panose="020B0604020202020204" pitchFamily="34" charset="0"/>
              <a:buChar char="•"/>
            </a:pPr>
            <a:r>
              <a:rPr lang="en-US" sz="1200" kern="1200" dirty="0">
                <a:solidFill>
                  <a:schemeClr val="tx1"/>
                </a:solidFill>
                <a:effectLst/>
                <a:latin typeface="Calibri (Body)"/>
                <a:ea typeface="+mn-ea"/>
                <a:cs typeface="+mn-cs"/>
              </a:rPr>
              <a:t>Patron is not active</a:t>
            </a:r>
          </a:p>
          <a:p>
            <a:pPr marL="1085850" lvl="2" indent="-171450">
              <a:buFont typeface="Arial" panose="020B0604020202020204" pitchFamily="34" charset="0"/>
              <a:buChar char="•"/>
            </a:pPr>
            <a:r>
              <a:rPr lang="en-US" sz="1200" kern="1200" dirty="0">
                <a:solidFill>
                  <a:schemeClr val="tx1"/>
                </a:solidFill>
                <a:effectLst/>
                <a:latin typeface="Calibri (Body)"/>
                <a:ea typeface="+mn-ea"/>
                <a:cs typeface="+mn-cs"/>
              </a:rPr>
              <a:t>Patron’s record has expired or is inactive for another reason; override allows items to be loaned to the patron</a:t>
            </a:r>
          </a:p>
          <a:p>
            <a:pPr marL="628650" lvl="1" indent="-171450">
              <a:buFont typeface="Arial" panose="020B0604020202020204" pitchFamily="34" charset="0"/>
              <a:buChar char="•"/>
            </a:pPr>
            <a:r>
              <a:rPr lang="en-US" sz="1200" kern="1200" dirty="0">
                <a:solidFill>
                  <a:schemeClr val="tx1"/>
                </a:solidFill>
                <a:effectLst/>
                <a:latin typeface="Calibri (Body)"/>
                <a:ea typeface="+mn-ea"/>
                <a:cs typeface="+mn-cs"/>
              </a:rPr>
              <a:t>Item is currently on loan by another patron</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alibri (Body)"/>
                <a:ea typeface="+mn-ea"/>
                <a:cs typeface="+mn-cs"/>
              </a:rPr>
              <a:t>In this scenario, a patron brings a book to the Circulation Desk wanting to borrow the item. When the staff operator scans the barcode, trying to loan the item to the patron, Alma indicates that the book is still on loan. This occurred when the student worker wasn’t paying attention while returning items and missed the fact that the item was not returned. So, while the item is on the shelf, it is also on loan. Then, because of the system settings for Block Preferences, the transaction cannot be completed. Alternately, the system settings permit the staff operator to perform an override.</a:t>
            </a:r>
            <a:endParaRPr lang="en-US" dirty="0"/>
          </a:p>
          <a:p>
            <a:pPr lvl="0" rtl="0"/>
            <a:endParaRPr lang="en-US" dirty="0"/>
          </a:p>
          <a:p>
            <a:pPr lvl="0" rtl="0"/>
            <a:r>
              <a:rPr lang="en-US" sz="1200" kern="1200" dirty="0">
                <a:solidFill>
                  <a:schemeClr val="tx1"/>
                </a:solidFill>
                <a:effectLst/>
                <a:latin typeface="Calibri (Body)"/>
                <a:ea typeface="+mn-ea"/>
                <a:cs typeface="+mn-cs"/>
              </a:rPr>
              <a:t>Overall, staff operators at Circulation Desks need to understand what to expect when different scenarios occur. In this way, they are able to respond appropriately.</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19</a:t>
            </a:fld>
            <a:endParaRPr lang="en-US" dirty="0"/>
          </a:p>
        </p:txBody>
      </p:sp>
    </p:spTree>
    <p:extLst>
      <p:ext uri="{BB962C8B-B14F-4D97-AF65-F5344CB8AC3E}">
        <p14:creationId xmlns:p14="http://schemas.microsoft.com/office/powerpoint/2010/main" val="266045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Body)"/>
                <a:ea typeface="+mn-ea"/>
                <a:cs typeface="+mn-cs"/>
              </a:rPr>
              <a:t>During this first session on Fulfillment Configuration, we’ll be exploring these areas in Alma:</a:t>
            </a:r>
          </a:p>
          <a:p>
            <a:endParaRPr lang="en-US" sz="1200" kern="1200" dirty="0">
              <a:solidFill>
                <a:schemeClr val="tx1"/>
              </a:solidFill>
              <a:effectLst/>
              <a:latin typeface="Calibri (Body)"/>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Calibri (Body)"/>
                <a:ea typeface="+mn-ea"/>
                <a:cs typeface="+mn-cs"/>
              </a:rPr>
              <a:t>Library Circulation Desks</a:t>
            </a:r>
          </a:p>
          <a:p>
            <a:pPr marL="628650" lvl="1" indent="-171450">
              <a:buFont typeface="Arial" panose="020B0604020202020204" pitchFamily="34" charset="0"/>
              <a:buChar char="•"/>
            </a:pPr>
            <a:r>
              <a:rPr lang="en-US" sz="1200" kern="1200" dirty="0">
                <a:solidFill>
                  <a:schemeClr val="tx1"/>
                </a:solidFill>
                <a:effectLst/>
                <a:latin typeface="Calibri (Body)"/>
                <a:ea typeface="+mn-ea"/>
                <a:cs typeface="+mn-cs"/>
              </a:rPr>
              <a:t>Blocks (both system- and operator-applied)</a:t>
            </a:r>
          </a:p>
          <a:p>
            <a:pPr marL="628650" lvl="1" indent="-171450">
              <a:buFont typeface="Arial" panose="020B0604020202020204" pitchFamily="34" charset="0"/>
              <a:buChar char="•"/>
            </a:pPr>
            <a:r>
              <a:rPr lang="en-US" sz="1200" kern="1200" dirty="0">
                <a:solidFill>
                  <a:schemeClr val="tx1"/>
                </a:solidFill>
                <a:effectLst/>
                <a:latin typeface="Calibri (Body)"/>
                <a:ea typeface="+mn-ea"/>
                <a:cs typeface="+mn-cs"/>
              </a:rPr>
              <a:t>Overdue Loan Profiles and Processes</a:t>
            </a:r>
          </a:p>
          <a:p>
            <a:pPr marL="628650" lvl="1" indent="-171450">
              <a:buFont typeface="Arial" panose="020B0604020202020204" pitchFamily="34" charset="0"/>
              <a:buChar char="•"/>
            </a:pPr>
            <a:r>
              <a:rPr lang="en-US" sz="1200" kern="1200" dirty="0">
                <a:solidFill>
                  <a:schemeClr val="tx1"/>
                </a:solidFill>
                <a:effectLst/>
                <a:latin typeface="Calibri (Body)"/>
                <a:ea typeface="+mn-ea"/>
                <a:cs typeface="+mn-cs"/>
              </a:rPr>
              <a:t>Fulfillment Jobs Configuration and Scheduling</a:t>
            </a:r>
          </a:p>
          <a:p>
            <a:r>
              <a:rPr lang="en-US" sz="1200" kern="1200" dirty="0">
                <a:solidFill>
                  <a:schemeClr val="tx1"/>
                </a:solidFill>
                <a:effectLst/>
                <a:latin typeface="Calibri (Body)"/>
                <a:ea typeface="+mn-ea"/>
                <a:cs typeface="+mn-cs"/>
              </a:rPr>
              <a:t> </a:t>
            </a:r>
          </a:p>
          <a:p>
            <a:r>
              <a:rPr lang="en-US" sz="1200" kern="1200" dirty="0">
                <a:solidFill>
                  <a:schemeClr val="tx1"/>
                </a:solidFill>
                <a:effectLst/>
                <a:latin typeface="Calibri (Body)"/>
                <a:ea typeface="+mn-ea"/>
                <a:cs typeface="+mn-cs"/>
              </a:rPr>
              <a:t>Note that the PPT has many screen captures of things that we will look at in Alma.</a:t>
            </a:r>
          </a:p>
          <a:p>
            <a:endParaRPr lang="en-US" sz="1200" kern="1200" dirty="0">
              <a:solidFill>
                <a:schemeClr val="tx1"/>
              </a:solidFill>
              <a:effectLst/>
              <a:latin typeface="Calibri (Body)"/>
              <a:ea typeface="+mn-ea"/>
              <a:cs typeface="+mn-cs"/>
            </a:endParaRPr>
          </a:p>
          <a:p>
            <a:r>
              <a:rPr lang="en-US" sz="1200" kern="1200" dirty="0">
                <a:solidFill>
                  <a:schemeClr val="tx1"/>
                </a:solidFill>
                <a:effectLst/>
                <a:latin typeface="Calibri (Body)"/>
                <a:ea typeface="+mn-ea"/>
                <a:cs typeface="+mn-cs"/>
              </a:rPr>
              <a:t>If you have any questions throughout this presentation, please post them in the chat.</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a:t>
            </a:fld>
            <a:endParaRPr lang="en-US" dirty="0"/>
          </a:p>
        </p:txBody>
      </p:sp>
    </p:spTree>
    <p:extLst>
      <p:ext uri="{BB962C8B-B14F-4D97-AF65-F5344CB8AC3E}">
        <p14:creationId xmlns:p14="http://schemas.microsoft.com/office/powerpoint/2010/main" val="2582003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Body)"/>
                <a:ea typeface="+mn-ea"/>
                <a:cs typeface="+mn-cs"/>
              </a:rPr>
              <a:t>As a reminder, </a:t>
            </a:r>
            <a:r>
              <a:rPr lang="en-US" sz="1200" i="1" kern="1200" dirty="0">
                <a:solidFill>
                  <a:schemeClr val="tx1"/>
                </a:solidFill>
                <a:effectLst/>
                <a:latin typeface="Calibri (Body)"/>
                <a:ea typeface="+mn-ea"/>
                <a:cs typeface="+mn-cs"/>
              </a:rPr>
              <a:t>User Blocks</a:t>
            </a:r>
            <a:r>
              <a:rPr lang="en-US" sz="1200" kern="1200" dirty="0">
                <a:solidFill>
                  <a:schemeClr val="tx1"/>
                </a:solidFill>
                <a:effectLst/>
                <a:latin typeface="Calibri (Body)"/>
                <a:ea typeface="+mn-ea"/>
                <a:cs typeface="+mn-cs"/>
              </a:rPr>
              <a:t> are manually associated with individual patron records or by creating a set of users to whom a user blocks applies and running a job to associate with all set members. </a:t>
            </a:r>
          </a:p>
          <a:p>
            <a:r>
              <a:rPr lang="en-US" sz="1200" kern="1200" dirty="0">
                <a:solidFill>
                  <a:schemeClr val="tx1"/>
                </a:solidFill>
                <a:effectLst/>
                <a:latin typeface="Calibri (Body)"/>
                <a:ea typeface="+mn-ea"/>
                <a:cs typeface="+mn-cs"/>
              </a:rPr>
              <a:t> </a:t>
            </a:r>
          </a:p>
          <a:p>
            <a:r>
              <a:rPr lang="en-US" sz="1200" kern="1200" dirty="0">
                <a:solidFill>
                  <a:schemeClr val="tx1"/>
                </a:solidFill>
                <a:effectLst/>
                <a:latin typeface="Calibri (Body)"/>
                <a:ea typeface="+mn-ea"/>
                <a:cs typeface="+mn-cs"/>
              </a:rPr>
              <a:t>There are two parts to configuring user blocks: </a:t>
            </a:r>
            <a:r>
              <a:rPr lang="en-US" sz="1200" i="1" kern="1200" dirty="0">
                <a:solidFill>
                  <a:schemeClr val="tx1"/>
                </a:solidFill>
                <a:effectLst/>
                <a:latin typeface="Calibri (Body)"/>
                <a:ea typeface="+mn-ea"/>
                <a:cs typeface="+mn-cs"/>
              </a:rPr>
              <a:t>User Block Description</a:t>
            </a:r>
            <a:r>
              <a:rPr lang="en-US" sz="1200" kern="1200" dirty="0">
                <a:solidFill>
                  <a:schemeClr val="tx1"/>
                </a:solidFill>
                <a:effectLst/>
                <a:latin typeface="Calibri (Body)"/>
                <a:ea typeface="+mn-ea"/>
                <a:cs typeface="+mn-cs"/>
              </a:rPr>
              <a:t> and </a:t>
            </a:r>
            <a:r>
              <a:rPr lang="en-US" sz="1200" i="1" kern="1200" dirty="0">
                <a:solidFill>
                  <a:schemeClr val="tx1"/>
                </a:solidFill>
                <a:effectLst/>
                <a:latin typeface="Calibri (Body)"/>
                <a:ea typeface="+mn-ea"/>
                <a:cs typeface="+mn-cs"/>
              </a:rPr>
              <a:t>User Block Definitions</a:t>
            </a:r>
            <a:r>
              <a:rPr lang="en-US" sz="1200" kern="1200" dirty="0">
                <a:solidFill>
                  <a:schemeClr val="tx1"/>
                </a:solidFill>
                <a:effectLst/>
                <a:latin typeface="Calibri (Body)"/>
                <a:ea typeface="+mn-ea"/>
                <a:cs typeface="+mn-cs"/>
              </a:rPr>
              <a:t>.</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20</a:t>
            </a:fld>
            <a:endParaRPr lang="en-US" dirty="0"/>
          </a:p>
        </p:txBody>
      </p:sp>
    </p:spTree>
    <p:extLst>
      <p:ext uri="{BB962C8B-B14F-4D97-AF65-F5344CB8AC3E}">
        <p14:creationId xmlns:p14="http://schemas.microsoft.com/office/powerpoint/2010/main" val="1335207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Body)"/>
                <a:ea typeface="+mn-ea"/>
                <a:cs typeface="+mn-cs"/>
              </a:rPr>
              <a:t>Begin the process by configuring </a:t>
            </a:r>
            <a:r>
              <a:rPr lang="en-US" sz="1200" i="1" kern="1200" dirty="0">
                <a:solidFill>
                  <a:schemeClr val="tx1"/>
                </a:solidFill>
                <a:effectLst/>
                <a:latin typeface="Calibri (Body)"/>
                <a:ea typeface="+mn-ea"/>
                <a:cs typeface="+mn-cs"/>
              </a:rPr>
              <a:t>User Block Description.</a:t>
            </a:r>
            <a:r>
              <a:rPr lang="en-US" sz="1200" kern="1200" dirty="0">
                <a:solidFill>
                  <a:schemeClr val="tx1"/>
                </a:solidFill>
                <a:effectLst/>
                <a:latin typeface="Calibri (Body)"/>
                <a:ea typeface="+mn-ea"/>
                <a:cs typeface="+mn-cs"/>
              </a:rPr>
              <a:t> Descriptions entered here will be used when configuring </a:t>
            </a:r>
            <a:r>
              <a:rPr lang="en-US" sz="1200" i="1" kern="1200" dirty="0">
                <a:solidFill>
                  <a:schemeClr val="tx1"/>
                </a:solidFill>
                <a:effectLst/>
                <a:latin typeface="Calibri (Body)"/>
                <a:ea typeface="+mn-ea"/>
                <a:cs typeface="+mn-cs"/>
              </a:rPr>
              <a:t>User Block Definitions</a:t>
            </a:r>
            <a:r>
              <a:rPr lang="en-US" sz="1200" kern="1200" dirty="0">
                <a:solidFill>
                  <a:schemeClr val="tx1"/>
                </a:solidFill>
                <a:effectLst/>
                <a:latin typeface="Calibri (Body)"/>
                <a:ea typeface="+mn-ea"/>
                <a:cs typeface="+mn-cs"/>
              </a:rPr>
              <a:t>.</a:t>
            </a:r>
          </a:p>
          <a:p>
            <a:r>
              <a:rPr lang="en-US" sz="1200" kern="1200" dirty="0">
                <a:solidFill>
                  <a:schemeClr val="tx1"/>
                </a:solidFill>
                <a:effectLst/>
                <a:latin typeface="Calibri (Body)"/>
                <a:ea typeface="+mn-ea"/>
                <a:cs typeface="+mn-cs"/>
              </a:rPr>
              <a:t> </a:t>
            </a:r>
          </a:p>
          <a:p>
            <a:r>
              <a:rPr lang="en-US" sz="1200" kern="1200" dirty="0">
                <a:solidFill>
                  <a:schemeClr val="tx1"/>
                </a:solidFill>
                <a:effectLst/>
                <a:latin typeface="Calibri (Body)"/>
                <a:ea typeface="+mn-ea"/>
                <a:cs typeface="+mn-cs"/>
              </a:rPr>
              <a:t>As you can see from the blocks on this page, the descriptions clearly state to what the block applies. Having evocative information like this makes it easy for staff operators to make the correct selection.</a:t>
            </a:r>
          </a:p>
        </p:txBody>
      </p:sp>
      <p:sp>
        <p:nvSpPr>
          <p:cNvPr id="4" name="Slide Number Placeholder 3"/>
          <p:cNvSpPr>
            <a:spLocks noGrp="1"/>
          </p:cNvSpPr>
          <p:nvPr>
            <p:ph type="sldNum" sz="quarter" idx="5"/>
          </p:nvPr>
        </p:nvSpPr>
        <p:spPr/>
        <p:txBody>
          <a:bodyPr/>
          <a:lstStyle/>
          <a:p>
            <a:fld id="{1367401B-FB73-460B-B34B-AE2D26C8FE60}" type="slidenum">
              <a:rPr lang="en-US" smtClean="0"/>
              <a:t>21</a:t>
            </a:fld>
            <a:endParaRPr lang="en-US" dirty="0"/>
          </a:p>
        </p:txBody>
      </p:sp>
    </p:spTree>
    <p:extLst>
      <p:ext uri="{BB962C8B-B14F-4D97-AF65-F5344CB8AC3E}">
        <p14:creationId xmlns:p14="http://schemas.microsoft.com/office/powerpoint/2010/main" val="1012092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Body)"/>
                <a:ea typeface="+mn-ea"/>
                <a:cs typeface="+mn-cs"/>
              </a:rPr>
              <a:t>In addition to relying on </a:t>
            </a:r>
            <a:r>
              <a:rPr lang="en-US" sz="1200" i="1" kern="1200" dirty="0">
                <a:solidFill>
                  <a:schemeClr val="tx1"/>
                </a:solidFill>
                <a:effectLst/>
                <a:latin typeface="Calibri (Body)"/>
                <a:ea typeface="+mn-ea"/>
                <a:cs typeface="+mn-cs"/>
              </a:rPr>
              <a:t>User Block Descriptions</a:t>
            </a:r>
            <a:r>
              <a:rPr lang="en-US" sz="1200" kern="1200" dirty="0">
                <a:solidFill>
                  <a:schemeClr val="tx1"/>
                </a:solidFill>
                <a:effectLst/>
                <a:latin typeface="Calibri (Body)"/>
                <a:ea typeface="+mn-ea"/>
                <a:cs typeface="+mn-cs"/>
              </a:rPr>
              <a:t>, </a:t>
            </a:r>
            <a:r>
              <a:rPr lang="en-US" sz="1200" i="1" kern="1200" dirty="0">
                <a:solidFill>
                  <a:schemeClr val="tx1"/>
                </a:solidFill>
                <a:effectLst/>
                <a:latin typeface="Calibri (Body)"/>
                <a:ea typeface="+mn-ea"/>
                <a:cs typeface="+mn-cs"/>
              </a:rPr>
              <a:t>User Block Definitions</a:t>
            </a:r>
            <a:r>
              <a:rPr lang="en-US" sz="1200" kern="1200" dirty="0">
                <a:solidFill>
                  <a:schemeClr val="tx1"/>
                </a:solidFill>
                <a:effectLst/>
                <a:latin typeface="Calibri (Body)"/>
                <a:ea typeface="+mn-ea"/>
                <a:cs typeface="+mn-cs"/>
              </a:rPr>
              <a:t> use three </a:t>
            </a:r>
            <a:r>
              <a:rPr lang="en-US" sz="1200" b="1" kern="1200" dirty="0">
                <a:solidFill>
                  <a:schemeClr val="tx1"/>
                </a:solidFill>
                <a:effectLst/>
                <a:latin typeface="Calibri (Body)"/>
                <a:ea typeface="+mn-ea"/>
                <a:cs typeface="+mn-cs"/>
              </a:rPr>
              <a:t>Blocked Action</a:t>
            </a:r>
            <a:r>
              <a:rPr lang="en-US" sz="1200" kern="1200" dirty="0">
                <a:solidFill>
                  <a:schemeClr val="tx1"/>
                </a:solidFill>
                <a:effectLst/>
                <a:latin typeface="Calibri (Body)"/>
                <a:ea typeface="+mn-ea"/>
                <a:cs typeface="+mn-cs"/>
              </a:rPr>
              <a:t> variables to act upon a patron’s record. </a:t>
            </a:r>
          </a:p>
          <a:p>
            <a:r>
              <a:rPr lang="en-US" sz="1200" kern="1200" dirty="0">
                <a:solidFill>
                  <a:schemeClr val="tx1"/>
                </a:solidFill>
                <a:effectLst/>
                <a:latin typeface="Calibri (Body)"/>
                <a:ea typeface="+mn-ea"/>
                <a:cs typeface="+mn-cs"/>
              </a:rPr>
              <a:t>Blocked Actions are preconfigured in Alma and have the following meanings:</a:t>
            </a:r>
          </a:p>
          <a:p>
            <a:endParaRPr lang="en-US" sz="1200" kern="1200" dirty="0">
              <a:solidFill>
                <a:schemeClr val="tx1"/>
              </a:solidFill>
              <a:effectLst/>
              <a:latin typeface="Calibri (Body)"/>
              <a:ea typeface="+mn-ea"/>
              <a:cs typeface="+mn-cs"/>
            </a:endParaRPr>
          </a:p>
          <a:p>
            <a:pPr marL="628650" lvl="1" indent="-171450">
              <a:buFont typeface="Arial" panose="020B0604020202020204" pitchFamily="34" charset="0"/>
              <a:buChar char="•"/>
            </a:pPr>
            <a:r>
              <a:rPr lang="en-US" kern="1200" dirty="0">
                <a:solidFill>
                  <a:schemeClr val="tx1"/>
                </a:solidFill>
                <a:effectLst/>
                <a:latin typeface="Calibri (Body)"/>
                <a:ea typeface="+mn-ea"/>
                <a:cs typeface="+mn-cs"/>
              </a:rPr>
              <a:t>01 – blocks loans only</a:t>
            </a:r>
          </a:p>
          <a:p>
            <a:pPr marL="628650" lvl="1" indent="-171450">
              <a:buFont typeface="Arial" panose="020B0604020202020204" pitchFamily="34" charset="0"/>
              <a:buChar char="•"/>
            </a:pPr>
            <a:r>
              <a:rPr lang="en-US" kern="1200" dirty="0">
                <a:solidFill>
                  <a:schemeClr val="tx1"/>
                </a:solidFill>
                <a:effectLst/>
                <a:latin typeface="Calibri (Body)"/>
                <a:ea typeface="+mn-ea"/>
                <a:cs typeface="+mn-cs"/>
              </a:rPr>
              <a:t>02 – blocks loans and renewals</a:t>
            </a:r>
          </a:p>
          <a:p>
            <a:pPr marL="628650" lvl="1" indent="-171450">
              <a:buFont typeface="Arial" panose="020B0604020202020204" pitchFamily="34" charset="0"/>
              <a:buChar char="•"/>
            </a:pPr>
            <a:r>
              <a:rPr lang="en-US" kern="1200" dirty="0">
                <a:solidFill>
                  <a:schemeClr val="tx1"/>
                </a:solidFill>
                <a:effectLst/>
                <a:latin typeface="Calibri (Body)"/>
                <a:ea typeface="+mn-ea"/>
                <a:cs typeface="+mn-cs"/>
              </a:rPr>
              <a:t>03 – blocks loans, renewals and hold requests</a:t>
            </a:r>
          </a:p>
          <a:p>
            <a:r>
              <a:rPr lang="en-US" sz="1200" kern="1200" dirty="0">
                <a:solidFill>
                  <a:schemeClr val="tx1"/>
                </a:solidFill>
                <a:effectLst/>
                <a:latin typeface="Calibri (Body)"/>
                <a:ea typeface="+mn-ea"/>
                <a:cs typeface="+mn-cs"/>
              </a:rPr>
              <a:t> </a:t>
            </a:r>
          </a:p>
          <a:p>
            <a:r>
              <a:rPr lang="en-US" sz="1200" kern="1200" dirty="0">
                <a:solidFill>
                  <a:schemeClr val="tx1"/>
                </a:solidFill>
                <a:effectLst/>
                <a:latin typeface="Calibri (Body)"/>
                <a:ea typeface="+mn-ea"/>
                <a:cs typeface="+mn-cs"/>
              </a:rPr>
              <a:t>Let’s look at some examples:</a:t>
            </a:r>
          </a:p>
          <a:p>
            <a:r>
              <a:rPr lang="en-US" sz="1200" kern="1200" dirty="0">
                <a:solidFill>
                  <a:schemeClr val="tx1"/>
                </a:solidFill>
                <a:effectLst/>
                <a:latin typeface="Calibri (Body)"/>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Calibri (Body)"/>
                <a:ea typeface="+mn-ea"/>
                <a:cs typeface="+mn-cs"/>
              </a:rPr>
              <a:t>Disruptive behavior has Blocked Action 01</a:t>
            </a:r>
          </a:p>
          <a:p>
            <a:pPr marL="628650" lvl="1" indent="-171450">
              <a:buFont typeface="Arial" panose="020B0604020202020204" pitchFamily="34" charset="0"/>
              <a:buChar char="•"/>
            </a:pPr>
            <a:r>
              <a:rPr lang="en-US" sz="1200" kern="1200" dirty="0">
                <a:solidFill>
                  <a:schemeClr val="tx1"/>
                </a:solidFill>
                <a:effectLst/>
                <a:latin typeface="Calibri (Body)"/>
                <a:ea typeface="+mn-ea"/>
                <a:cs typeface="+mn-cs"/>
              </a:rPr>
              <a:t>Patron’s override permission is blocked has Blocked Action 02</a:t>
            </a:r>
          </a:p>
          <a:p>
            <a:pPr marL="628650" lvl="1" indent="-171450">
              <a:buFont typeface="Arial" panose="020B0604020202020204" pitchFamily="34" charset="0"/>
              <a:buChar char="•"/>
            </a:pPr>
            <a:r>
              <a:rPr lang="en-US" sz="1200" kern="1200" dirty="0">
                <a:solidFill>
                  <a:schemeClr val="tx1"/>
                </a:solidFill>
                <a:effectLst/>
                <a:latin typeface="Calibri (Body)"/>
                <a:ea typeface="+mn-ea"/>
                <a:cs typeface="+mn-cs"/>
              </a:rPr>
              <a:t>All patron’s privileges are blocked has Blocked Action 03</a:t>
            </a:r>
          </a:p>
          <a:p>
            <a:r>
              <a:rPr lang="en-US" sz="1200" kern="1200" dirty="0">
                <a:solidFill>
                  <a:schemeClr val="tx1"/>
                </a:solidFill>
                <a:effectLst/>
                <a:latin typeface="Calibri (Body)"/>
                <a:ea typeface="+mn-ea"/>
                <a:cs typeface="+mn-cs"/>
              </a:rPr>
              <a:t> </a:t>
            </a:r>
          </a:p>
          <a:p>
            <a:r>
              <a:rPr lang="en-US" sz="1200" kern="1200" dirty="0">
                <a:solidFill>
                  <a:schemeClr val="tx1"/>
                </a:solidFill>
                <a:effectLst/>
                <a:latin typeface="Calibri (Body)"/>
                <a:ea typeface="+mn-ea"/>
                <a:cs typeface="+mn-cs"/>
              </a:rPr>
              <a:t>If other combinations are needed at your institution, such as a block for resource sharing requests, please contact Ex Libris Support.</a:t>
            </a:r>
          </a:p>
          <a:p>
            <a:r>
              <a:rPr lang="en-US" sz="1200" i="1" kern="1200" dirty="0">
                <a:solidFill>
                  <a:schemeClr val="tx1"/>
                </a:solidFill>
                <a:effectLst/>
                <a:latin typeface="Calibri (Body)"/>
                <a:ea typeface="+mn-ea"/>
                <a:cs typeface="+mn-cs"/>
              </a:rPr>
              <a:t>User Block Definitions </a:t>
            </a:r>
            <a:r>
              <a:rPr lang="en-US" sz="1200" kern="1200" dirty="0">
                <a:solidFill>
                  <a:schemeClr val="tx1"/>
                </a:solidFill>
                <a:effectLst/>
                <a:latin typeface="Calibri (Body)"/>
                <a:ea typeface="+mn-ea"/>
                <a:cs typeface="+mn-cs"/>
              </a:rPr>
              <a:t>are configured at the institution level only.</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22</a:t>
            </a:fld>
            <a:endParaRPr lang="en-US" dirty="0"/>
          </a:p>
        </p:txBody>
      </p:sp>
    </p:spTree>
    <p:extLst>
      <p:ext uri="{BB962C8B-B14F-4D97-AF65-F5344CB8AC3E}">
        <p14:creationId xmlns:p14="http://schemas.microsoft.com/office/powerpoint/2010/main" val="3171769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topic for this session is Overdue Loan Profiles and Processes.</a:t>
            </a:r>
          </a:p>
        </p:txBody>
      </p:sp>
      <p:sp>
        <p:nvSpPr>
          <p:cNvPr id="4" name="Slide Number Placeholder 3"/>
          <p:cNvSpPr>
            <a:spLocks noGrp="1"/>
          </p:cNvSpPr>
          <p:nvPr>
            <p:ph type="sldNum" sz="quarter" idx="5"/>
          </p:nvPr>
        </p:nvSpPr>
        <p:spPr/>
        <p:txBody>
          <a:bodyPr/>
          <a:lstStyle/>
          <a:p>
            <a:fld id="{1367401B-FB73-460B-B34B-AE2D26C8FE60}" type="slidenum">
              <a:rPr lang="en-US" smtClean="0"/>
              <a:t>23</a:t>
            </a:fld>
            <a:endParaRPr lang="en-US" dirty="0"/>
          </a:p>
        </p:txBody>
      </p:sp>
    </p:spTree>
    <p:extLst>
      <p:ext uri="{BB962C8B-B14F-4D97-AF65-F5344CB8AC3E}">
        <p14:creationId xmlns:p14="http://schemas.microsoft.com/office/powerpoint/2010/main" val="2342686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Calibri (Body)"/>
                <a:ea typeface="+mn-ea"/>
                <a:cs typeface="+mn-cs"/>
              </a:rPr>
              <a:t>Overdue and Lost Loan Profiles</a:t>
            </a:r>
            <a:r>
              <a:rPr lang="en-US" sz="1200" kern="1200" dirty="0">
                <a:solidFill>
                  <a:schemeClr val="tx1"/>
                </a:solidFill>
                <a:effectLst/>
                <a:latin typeface="Calibri (Body)"/>
                <a:ea typeface="+mn-ea"/>
                <a:cs typeface="+mn-cs"/>
              </a:rPr>
              <a:t> monitor loans that are long overdue and turns them into lost loans when warranted.</a:t>
            </a:r>
          </a:p>
          <a:p>
            <a:r>
              <a:rPr lang="en-US" sz="1200" kern="1200" dirty="0">
                <a:solidFill>
                  <a:schemeClr val="tx1"/>
                </a:solidFill>
                <a:effectLst/>
                <a:latin typeface="Calibri (Body)"/>
                <a:ea typeface="+mn-ea"/>
                <a:cs typeface="+mn-cs"/>
              </a:rPr>
              <a:t> </a:t>
            </a:r>
          </a:p>
          <a:p>
            <a:r>
              <a:rPr lang="en-US" sz="1200" kern="1200" dirty="0">
                <a:solidFill>
                  <a:schemeClr val="tx1"/>
                </a:solidFill>
                <a:effectLst/>
                <a:latin typeface="Calibri (Body)"/>
                <a:ea typeface="+mn-ea"/>
                <a:cs typeface="+mn-cs"/>
              </a:rPr>
              <a:t>These profiles are intended to automatically send progressive reminders to patrons along with creating fees and user blocks. Depending on your needs, profiles are flexible enough to apply rules based on the type of loan and the amount of time overdue. How many profiles your institution configures is completely up to you.</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24</a:t>
            </a:fld>
            <a:endParaRPr lang="en-US" dirty="0"/>
          </a:p>
        </p:txBody>
      </p:sp>
    </p:spTree>
    <p:extLst>
      <p:ext uri="{BB962C8B-B14F-4D97-AF65-F5344CB8AC3E}">
        <p14:creationId xmlns:p14="http://schemas.microsoft.com/office/powerpoint/2010/main" val="3576471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Body)"/>
                <a:ea typeface="+mn-ea"/>
                <a:cs typeface="+mn-cs"/>
              </a:rPr>
              <a:t>Review </a:t>
            </a:r>
            <a:r>
              <a:rPr lang="en-US" sz="1200" i="1" kern="1200" dirty="0">
                <a:solidFill>
                  <a:schemeClr val="tx1"/>
                </a:solidFill>
                <a:effectLst/>
                <a:latin typeface="Calibri (Body)"/>
                <a:ea typeface="+mn-ea"/>
                <a:cs typeface="+mn-cs"/>
              </a:rPr>
              <a:t>Students Notify Overdue 30 Days</a:t>
            </a:r>
            <a:r>
              <a:rPr lang="en-US" sz="1200" kern="1200" dirty="0">
                <a:solidFill>
                  <a:schemeClr val="tx1"/>
                </a:solidFill>
                <a:effectLst/>
                <a:latin typeface="Calibri (Body)"/>
                <a:ea typeface="+mn-ea"/>
                <a:cs typeface="+mn-cs"/>
              </a:rPr>
              <a:t> profile, identifying that the profile is active, will send </a:t>
            </a:r>
            <a:r>
              <a:rPr lang="en-US" sz="1200" i="1" kern="1200" dirty="0">
                <a:solidFill>
                  <a:schemeClr val="tx1"/>
                </a:solidFill>
                <a:effectLst/>
                <a:latin typeface="Calibri (Body)"/>
                <a:ea typeface="+mn-ea"/>
                <a:cs typeface="+mn-cs"/>
              </a:rPr>
              <a:t>Overdue notification type 2</a:t>
            </a:r>
            <a:r>
              <a:rPr lang="en-US" sz="1200" kern="1200" dirty="0">
                <a:solidFill>
                  <a:schemeClr val="tx1"/>
                </a:solidFill>
                <a:effectLst/>
                <a:latin typeface="Calibri (Body)"/>
                <a:ea typeface="+mn-ea"/>
                <a:cs typeface="+mn-cs"/>
              </a:rPr>
              <a:t>, will create an overdue loan fine, is set to run 30 days after the due date, focuses on three user groups in relation to Memorial Library specifically. Notifications will be sent to primary user email addresses.</a:t>
            </a:r>
          </a:p>
          <a:p>
            <a:endParaRPr lang="en-US" sz="1200" kern="1200" dirty="0">
              <a:solidFill>
                <a:schemeClr val="tx1"/>
              </a:solidFill>
              <a:effectLst/>
              <a:latin typeface="Calibri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Body)"/>
                <a:ea typeface="+mn-ea"/>
                <a:cs typeface="+mn-cs"/>
              </a:rPr>
              <a:t>As you can see, there is plenty of flexibility in setting up </a:t>
            </a:r>
            <a:r>
              <a:rPr lang="en-US" sz="1200" i="1" kern="1200" dirty="0">
                <a:solidFill>
                  <a:schemeClr val="tx1"/>
                </a:solidFill>
                <a:effectLst/>
                <a:latin typeface="Calibri (Body)"/>
                <a:ea typeface="+mn-ea"/>
                <a:cs typeface="+mn-cs"/>
              </a:rPr>
              <a:t>Overdue and Lost Loan Profiles</a:t>
            </a:r>
            <a:r>
              <a:rPr lang="en-US" sz="1200" kern="1200" dirty="0">
                <a:solidFill>
                  <a:schemeClr val="tx1"/>
                </a:solidFill>
                <a:effectLst/>
                <a:latin typeface="Calibri (Body)"/>
                <a:ea typeface="+mn-ea"/>
                <a:cs typeface="+mn-cs"/>
              </a:rPr>
              <a:t>. You can have profiles for individual libraries, user groups either singly or in combination as well as specifying details such as item policy, material type and locations within libraries.</a:t>
            </a:r>
          </a:p>
          <a:p>
            <a:r>
              <a:rPr lang="en-US" sz="1200" kern="1200" dirty="0">
                <a:solidFill>
                  <a:schemeClr val="tx1"/>
                </a:solidFill>
                <a:effectLst/>
                <a:latin typeface="Calibri (Body)"/>
                <a:ea typeface="+mn-ea"/>
                <a:cs typeface="+mn-cs"/>
              </a:rPr>
              <a:t> </a:t>
            </a:r>
          </a:p>
          <a:p>
            <a:r>
              <a:rPr lang="en-US" sz="1200" kern="1200" dirty="0">
                <a:solidFill>
                  <a:schemeClr val="tx1"/>
                </a:solidFill>
                <a:effectLst/>
                <a:latin typeface="Calibri (Body)"/>
                <a:ea typeface="+mn-ea"/>
                <a:cs typeface="+mn-cs"/>
              </a:rPr>
              <a:t>Alma can be configured to send five or more notification letters to patrons, providing plenty of opportunity for communication. More on these letters in a short while.</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25</a:t>
            </a:fld>
            <a:endParaRPr lang="en-US" dirty="0"/>
          </a:p>
        </p:txBody>
      </p:sp>
    </p:spTree>
    <p:extLst>
      <p:ext uri="{BB962C8B-B14F-4D97-AF65-F5344CB8AC3E}">
        <p14:creationId xmlns:p14="http://schemas.microsoft.com/office/powerpoint/2010/main" val="642146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Body)"/>
                <a:ea typeface="+mn-ea"/>
                <a:cs typeface="+mn-cs"/>
              </a:rPr>
              <a:t>Go to Admin &gt; Monitor Jobs &gt; Fulfillment &gt; Loans – Overdue and Lost Item and view via the History tab</a:t>
            </a:r>
          </a:p>
          <a:p>
            <a:r>
              <a:rPr lang="en-US" sz="1200" kern="1200" dirty="0">
                <a:solidFill>
                  <a:schemeClr val="tx1"/>
                </a:solidFill>
                <a:effectLst/>
                <a:latin typeface="Calibri (Body)"/>
                <a:ea typeface="+mn-ea"/>
                <a:cs typeface="+mn-cs"/>
              </a:rPr>
              <a:t> </a:t>
            </a:r>
          </a:p>
          <a:p>
            <a:r>
              <a:rPr lang="en-US" sz="1200" kern="1200" dirty="0">
                <a:solidFill>
                  <a:schemeClr val="tx1"/>
                </a:solidFill>
                <a:effectLst/>
                <a:latin typeface="Calibri (Body)"/>
                <a:ea typeface="+mn-ea"/>
                <a:cs typeface="+mn-cs"/>
              </a:rPr>
              <a:t>Click on the </a:t>
            </a:r>
            <a:r>
              <a:rPr lang="en-US" sz="1200" b="1" kern="1200" dirty="0">
                <a:solidFill>
                  <a:schemeClr val="tx1"/>
                </a:solidFill>
                <a:effectLst/>
                <a:latin typeface="Calibri (Body)"/>
                <a:ea typeface="+mn-ea"/>
                <a:cs typeface="+mn-cs"/>
              </a:rPr>
              <a:t>More Actions </a:t>
            </a:r>
            <a:r>
              <a:rPr lang="en-US" sz="1200" kern="1200" dirty="0">
                <a:solidFill>
                  <a:schemeClr val="tx1"/>
                </a:solidFill>
                <a:effectLst/>
                <a:latin typeface="Calibri (Body)"/>
                <a:ea typeface="+mn-ea"/>
                <a:cs typeface="+mn-cs"/>
              </a:rPr>
              <a:t>button to view the…</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26</a:t>
            </a:fld>
            <a:endParaRPr lang="en-US" dirty="0"/>
          </a:p>
        </p:txBody>
      </p:sp>
    </p:spTree>
    <p:extLst>
      <p:ext uri="{BB962C8B-B14F-4D97-AF65-F5344CB8AC3E}">
        <p14:creationId xmlns:p14="http://schemas.microsoft.com/office/powerpoint/2010/main" val="3009519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dirty="0"/>
              <a:t>…</a:t>
            </a:r>
            <a:r>
              <a:rPr lang="en-US" sz="1200" kern="1200" dirty="0">
                <a:solidFill>
                  <a:schemeClr val="tx1"/>
                </a:solidFill>
                <a:effectLst/>
                <a:latin typeface="Calibri (Body)"/>
                <a:ea typeface="+mn-ea"/>
                <a:cs typeface="+mn-cs"/>
              </a:rPr>
              <a:t>Report which indicates</a:t>
            </a:r>
          </a:p>
          <a:p>
            <a:pPr lvl="0" rtl="0"/>
            <a:endParaRPr lang="en-US" sz="1050" kern="1200" dirty="0">
              <a:solidFill>
                <a:schemeClr val="tx1"/>
              </a:solidFill>
              <a:effectLst/>
              <a:latin typeface="Calibri (Body)"/>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Calibri (Body)"/>
                <a:ea typeface="+mn-ea"/>
                <a:cs typeface="+mn-cs"/>
              </a:rPr>
              <a:t>How many loans were processed</a:t>
            </a:r>
            <a:endParaRPr lang="en-US" sz="1050" kern="1200" dirty="0">
              <a:solidFill>
                <a:schemeClr val="tx1"/>
              </a:solidFill>
              <a:effectLst/>
              <a:latin typeface="Calibri (Body)"/>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Calibri (Body)"/>
                <a:ea typeface="+mn-ea"/>
                <a:cs typeface="+mn-cs"/>
              </a:rPr>
              <a:t>How many loans were changed to Lost status</a:t>
            </a:r>
          </a:p>
          <a:p>
            <a:pPr marL="628650" lvl="1" indent="-171450">
              <a:buFont typeface="Arial" panose="020B0604020202020204" pitchFamily="34" charset="0"/>
              <a:buChar char="•"/>
            </a:pPr>
            <a:r>
              <a:rPr lang="en-US" sz="1200" kern="1200" dirty="0">
                <a:solidFill>
                  <a:schemeClr val="tx1"/>
                </a:solidFill>
                <a:effectLst/>
                <a:latin typeface="Calibri (Body)"/>
                <a:ea typeface="+mn-ea"/>
                <a:cs typeface="+mn-cs"/>
              </a:rPr>
              <a:t>Which profiles were used</a:t>
            </a:r>
          </a:p>
          <a:p>
            <a:pPr marL="628650" lvl="1" indent="-171450">
              <a:buFont typeface="Arial" panose="020B0604020202020204" pitchFamily="34" charset="0"/>
              <a:buChar char="•"/>
            </a:pPr>
            <a:r>
              <a:rPr lang="en-US" sz="1200" kern="1200" dirty="0">
                <a:solidFill>
                  <a:schemeClr val="tx1"/>
                </a:solidFill>
                <a:effectLst/>
                <a:latin typeface="Calibri (Body)"/>
                <a:ea typeface="+mn-ea"/>
                <a:cs typeface="+mn-cs"/>
              </a:rPr>
              <a:t>And, more</a:t>
            </a:r>
            <a:endParaRPr lang="en-US" sz="1050" kern="1200" dirty="0">
              <a:solidFill>
                <a:schemeClr val="tx1"/>
              </a:solidFill>
              <a:effectLst/>
              <a:latin typeface="Calibri (Body)"/>
              <a:ea typeface="+mn-ea"/>
              <a:cs typeface="+mn-cs"/>
            </a:endParaRP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27</a:t>
            </a:fld>
            <a:endParaRPr lang="en-US" dirty="0"/>
          </a:p>
        </p:txBody>
      </p:sp>
    </p:spTree>
    <p:extLst>
      <p:ext uri="{BB962C8B-B14F-4D97-AF65-F5344CB8AC3E}">
        <p14:creationId xmlns:p14="http://schemas.microsoft.com/office/powerpoint/2010/main" val="3922003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Body)"/>
                <a:ea typeface="+mn-ea"/>
                <a:cs typeface="+mn-cs"/>
              </a:rPr>
              <a:t>We can then discover the details of the loans changed to lost and more.</a:t>
            </a:r>
          </a:p>
          <a:p>
            <a:r>
              <a:rPr lang="en-US" sz="1200" kern="1200" dirty="0">
                <a:solidFill>
                  <a:schemeClr val="tx1"/>
                </a:solidFill>
                <a:effectLst/>
                <a:latin typeface="Calibri (Body)"/>
                <a:ea typeface="+mn-ea"/>
                <a:cs typeface="+mn-cs"/>
              </a:rPr>
              <a:t> </a:t>
            </a:r>
          </a:p>
          <a:p>
            <a:r>
              <a:rPr lang="en-US" sz="1200" kern="1200" dirty="0">
                <a:solidFill>
                  <a:schemeClr val="tx1"/>
                </a:solidFill>
                <a:effectLst/>
                <a:latin typeface="Calibri (Body)"/>
                <a:ea typeface="+mn-ea"/>
                <a:cs typeface="+mn-cs"/>
              </a:rPr>
              <a:t>Overall, this is another area worth checking to ensure that your </a:t>
            </a:r>
            <a:r>
              <a:rPr lang="en-US" sz="1200" i="1" kern="1200" dirty="0">
                <a:solidFill>
                  <a:schemeClr val="tx1"/>
                </a:solidFill>
                <a:effectLst/>
                <a:latin typeface="Calibri (Body)"/>
                <a:ea typeface="+mn-ea"/>
                <a:cs typeface="+mn-cs"/>
              </a:rPr>
              <a:t>Overdue and Lost Loan</a:t>
            </a:r>
            <a:r>
              <a:rPr lang="en-US" sz="1200" kern="1200" dirty="0">
                <a:solidFill>
                  <a:schemeClr val="tx1"/>
                </a:solidFill>
                <a:effectLst/>
                <a:latin typeface="Calibri (Body)"/>
                <a:ea typeface="+mn-ea"/>
                <a:cs typeface="+mn-cs"/>
              </a:rPr>
              <a:t> profiles are working as preferred at your institution.</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28</a:t>
            </a:fld>
            <a:endParaRPr lang="en-US" dirty="0"/>
          </a:p>
        </p:txBody>
      </p:sp>
    </p:spTree>
    <p:extLst>
      <p:ext uri="{BB962C8B-B14F-4D97-AF65-F5344CB8AC3E}">
        <p14:creationId xmlns:p14="http://schemas.microsoft.com/office/powerpoint/2010/main" val="96547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Body)"/>
                <a:ea typeface="+mn-ea"/>
                <a:cs typeface="+mn-cs"/>
              </a:rPr>
              <a:t>Overdue Notification Fine Types 1 – 5 may be enabled for any Terms of Use, where it is used to control the fines created with the associated notification type.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Calibri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Body)"/>
                <a:ea typeface="+mn-ea"/>
                <a:cs typeface="+mn-cs"/>
              </a:rPr>
              <a:t>Open Terms of Use for </a:t>
            </a:r>
            <a:r>
              <a:rPr lang="en-US" sz="1200" i="1" kern="1200" dirty="0">
                <a:solidFill>
                  <a:schemeClr val="tx1"/>
                </a:solidFill>
                <a:effectLst/>
                <a:latin typeface="Calibri (Body)"/>
                <a:ea typeface="+mn-ea"/>
                <a:cs typeface="+mn-cs"/>
              </a:rPr>
              <a:t>Loan &gt; 1 Month Undergraduate Students General</a:t>
            </a:r>
            <a:r>
              <a:rPr lang="en-US" sz="1200" kern="1200" dirty="0">
                <a:solidFill>
                  <a:schemeClr val="tx1"/>
                </a:solidFill>
                <a:effectLst/>
                <a:latin typeface="Calibri (Body)"/>
                <a:ea typeface="+mn-ea"/>
                <a:cs typeface="+mn-cs"/>
              </a:rPr>
              <a:t> to review location of Overdue Notification Fine Types 1 - 5.</a:t>
            </a:r>
          </a:p>
        </p:txBody>
      </p:sp>
      <p:sp>
        <p:nvSpPr>
          <p:cNvPr id="4" name="Slide Number Placeholder 3"/>
          <p:cNvSpPr>
            <a:spLocks noGrp="1"/>
          </p:cNvSpPr>
          <p:nvPr>
            <p:ph type="sldNum" sz="quarter" idx="5"/>
          </p:nvPr>
        </p:nvSpPr>
        <p:spPr/>
        <p:txBody>
          <a:bodyPr/>
          <a:lstStyle/>
          <a:p>
            <a:fld id="{1367401B-FB73-460B-B34B-AE2D26C8FE60}" type="slidenum">
              <a:rPr lang="en-US" smtClean="0"/>
              <a:t>29</a:t>
            </a:fld>
            <a:endParaRPr lang="en-US" dirty="0"/>
          </a:p>
        </p:txBody>
      </p:sp>
    </p:spTree>
    <p:extLst>
      <p:ext uri="{BB962C8B-B14F-4D97-AF65-F5344CB8AC3E}">
        <p14:creationId xmlns:p14="http://schemas.microsoft.com/office/powerpoint/2010/main" val="166408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Library Circulation Desks</a:t>
            </a:r>
          </a:p>
        </p:txBody>
      </p:sp>
      <p:sp>
        <p:nvSpPr>
          <p:cNvPr id="4" name="Slide Number Placeholder 3"/>
          <p:cNvSpPr>
            <a:spLocks noGrp="1"/>
          </p:cNvSpPr>
          <p:nvPr>
            <p:ph type="sldNum" sz="quarter" idx="5"/>
          </p:nvPr>
        </p:nvSpPr>
        <p:spPr/>
        <p:txBody>
          <a:bodyPr/>
          <a:lstStyle/>
          <a:p>
            <a:fld id="{1367401B-FB73-460B-B34B-AE2D26C8FE60}" type="slidenum">
              <a:rPr lang="en-US" smtClean="0"/>
              <a:t>3</a:t>
            </a:fld>
            <a:endParaRPr lang="en-US" dirty="0"/>
          </a:p>
        </p:txBody>
      </p:sp>
    </p:spTree>
    <p:extLst>
      <p:ext uri="{BB962C8B-B14F-4D97-AF65-F5344CB8AC3E}">
        <p14:creationId xmlns:p14="http://schemas.microsoft.com/office/powerpoint/2010/main" val="556745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Body)"/>
                <a:ea typeface="+mn-ea"/>
                <a:cs typeface="+mn-cs"/>
              </a:rPr>
              <a:t>Overdue Notification Letters to patrons are controlled only in the profiles. We will not spend a lot of time looking at letters, however, I wanted to point out several things.</a:t>
            </a:r>
          </a:p>
          <a:p>
            <a:r>
              <a:rPr lang="en-US" sz="1200" kern="1200" dirty="0">
                <a:solidFill>
                  <a:schemeClr val="tx1"/>
                </a:solidFill>
                <a:effectLst/>
                <a:latin typeface="Calibri (Body)"/>
                <a:ea typeface="+mn-ea"/>
                <a:cs typeface="+mn-cs"/>
              </a:rPr>
              <a:t> </a:t>
            </a:r>
          </a:p>
          <a:p>
            <a:r>
              <a:rPr lang="en-US" sz="1200" kern="1200" dirty="0">
                <a:solidFill>
                  <a:schemeClr val="tx1"/>
                </a:solidFill>
                <a:effectLst/>
                <a:latin typeface="Calibri (Body)"/>
                <a:ea typeface="+mn-ea"/>
                <a:cs typeface="+mn-cs"/>
              </a:rPr>
              <a:t>Go to Configuration &gt; General &gt; Letters Configuration, page 3. Look for </a:t>
            </a:r>
            <a:r>
              <a:rPr lang="en-US" sz="1200" i="1" kern="1200" dirty="0">
                <a:solidFill>
                  <a:schemeClr val="tx1"/>
                </a:solidFill>
                <a:effectLst/>
                <a:latin typeface="Calibri (Body)"/>
                <a:ea typeface="+mn-ea"/>
                <a:cs typeface="+mn-cs"/>
              </a:rPr>
              <a:t>Ful Overdue and Lost Loan Notification Letter</a:t>
            </a:r>
            <a:r>
              <a:rPr lang="en-US" sz="1200" kern="1200" dirty="0">
                <a:solidFill>
                  <a:schemeClr val="tx1"/>
                </a:solidFill>
                <a:effectLst/>
                <a:latin typeface="Calibri (Body)"/>
                <a:ea typeface="+mn-ea"/>
                <a:cs typeface="+mn-cs"/>
              </a:rPr>
              <a:t>.</a:t>
            </a:r>
          </a:p>
          <a:p>
            <a:endParaRPr lang="en-US" sz="1200" kern="1200" dirty="0">
              <a:solidFill>
                <a:schemeClr val="tx1"/>
              </a:solidFill>
              <a:effectLst/>
              <a:latin typeface="Calibri (Body)"/>
              <a:ea typeface="+mn-ea"/>
              <a:cs typeface="+mn-cs"/>
            </a:endParaRPr>
          </a:p>
          <a:p>
            <a:r>
              <a:rPr lang="en-US" sz="1200" kern="1200" dirty="0">
                <a:solidFill>
                  <a:schemeClr val="tx1"/>
                </a:solidFill>
                <a:effectLst/>
                <a:latin typeface="Calibri (Body)"/>
                <a:ea typeface="+mn-ea"/>
                <a:cs typeface="+mn-cs"/>
              </a:rPr>
              <a:t>The </a:t>
            </a:r>
            <a:r>
              <a:rPr lang="en-US" sz="1200" i="1" kern="1200" dirty="0">
                <a:solidFill>
                  <a:schemeClr val="tx1"/>
                </a:solidFill>
                <a:effectLst/>
                <a:latin typeface="Calibri (Body)"/>
                <a:ea typeface="+mn-ea"/>
                <a:cs typeface="+mn-cs"/>
              </a:rPr>
              <a:t>Ful Overdue and Lost Loan Notification Letter</a:t>
            </a:r>
            <a:r>
              <a:rPr lang="en-US" sz="1200" kern="1200" dirty="0">
                <a:solidFill>
                  <a:schemeClr val="tx1"/>
                </a:solidFill>
                <a:effectLst/>
                <a:latin typeface="Calibri (Body)"/>
                <a:ea typeface="+mn-ea"/>
                <a:cs typeface="+mn-cs"/>
              </a:rPr>
              <a:t> allows up to five notifications to be sent by Alma. These letters are sent over a period of time to inform the borrower of continuing overdue loan status and that fines and/or fees are accruing. A question to answer at your institution is this: How many of these notifications do you want to send?</a:t>
            </a:r>
          </a:p>
          <a:p>
            <a:r>
              <a:rPr lang="en-US" sz="1200" kern="1200" dirty="0">
                <a:solidFill>
                  <a:schemeClr val="tx1"/>
                </a:solidFill>
                <a:effectLst/>
                <a:latin typeface="Calibri (Body)"/>
                <a:ea typeface="+mn-ea"/>
                <a:cs typeface="+mn-cs"/>
              </a:rPr>
              <a:t> </a:t>
            </a:r>
          </a:p>
          <a:p>
            <a:r>
              <a:rPr lang="en-US" sz="1200" kern="1200" dirty="0">
                <a:solidFill>
                  <a:schemeClr val="tx1"/>
                </a:solidFill>
                <a:effectLst/>
                <a:latin typeface="Calibri (Body)"/>
                <a:ea typeface="+mn-ea"/>
                <a:cs typeface="+mn-cs"/>
              </a:rPr>
              <a:t>Once the notification letters you have implemented complete their cycle, the </a:t>
            </a:r>
            <a:r>
              <a:rPr lang="en-US" sz="1200" i="1" kern="1200" dirty="0">
                <a:solidFill>
                  <a:schemeClr val="tx1"/>
                </a:solidFill>
                <a:effectLst/>
                <a:latin typeface="Calibri (Body)"/>
                <a:ea typeface="+mn-ea"/>
                <a:cs typeface="+mn-cs"/>
              </a:rPr>
              <a:t>Ful Overdue and Lost Loan Letter</a:t>
            </a:r>
            <a:r>
              <a:rPr lang="en-US" sz="1200" kern="1200" dirty="0">
                <a:solidFill>
                  <a:schemeClr val="tx1"/>
                </a:solidFill>
                <a:effectLst/>
                <a:latin typeface="Calibri (Body)"/>
                <a:ea typeface="+mn-ea"/>
                <a:cs typeface="+mn-cs"/>
              </a:rPr>
              <a:t> is sent to notify the patron that the item(s) has been designated as lost.</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30</a:t>
            </a:fld>
            <a:endParaRPr lang="en-US" dirty="0"/>
          </a:p>
        </p:txBody>
      </p:sp>
    </p:spTree>
    <p:extLst>
      <p:ext uri="{BB962C8B-B14F-4D97-AF65-F5344CB8AC3E}">
        <p14:creationId xmlns:p14="http://schemas.microsoft.com/office/powerpoint/2010/main" val="2354518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Body)"/>
                <a:ea typeface="+mn-ea"/>
                <a:cs typeface="+mn-cs"/>
              </a:rPr>
              <a:t>On the </a:t>
            </a:r>
            <a:r>
              <a:rPr lang="en-US" sz="1200" i="1" kern="1200" dirty="0">
                <a:solidFill>
                  <a:schemeClr val="tx1"/>
                </a:solidFill>
                <a:effectLst/>
                <a:latin typeface="Calibri (Body)"/>
                <a:ea typeface="+mn-ea"/>
                <a:cs typeface="+mn-cs"/>
              </a:rPr>
              <a:t>Labels</a:t>
            </a:r>
            <a:r>
              <a:rPr lang="en-US" sz="1200" kern="1200" dirty="0">
                <a:solidFill>
                  <a:schemeClr val="tx1"/>
                </a:solidFill>
                <a:effectLst/>
                <a:latin typeface="Calibri (Body)"/>
                <a:ea typeface="+mn-ea"/>
                <a:cs typeface="+mn-cs"/>
              </a:rPr>
              <a:t> tab, we can edit the content of the letter. For example, you may want to change the statement, “This is to inform you that the items with the details below” to something other than the default content. </a:t>
            </a:r>
          </a:p>
          <a:p>
            <a:r>
              <a:rPr lang="en-US" sz="1200" kern="1200" dirty="0">
                <a:solidFill>
                  <a:schemeClr val="tx1"/>
                </a:solidFill>
                <a:effectLst/>
                <a:latin typeface="Calibri (Body)"/>
                <a:ea typeface="+mn-ea"/>
                <a:cs typeface="+mn-cs"/>
              </a:rPr>
              <a:t> </a:t>
            </a:r>
          </a:p>
          <a:p>
            <a:r>
              <a:rPr lang="en-US" sz="1200" kern="1200" dirty="0">
                <a:solidFill>
                  <a:schemeClr val="tx1"/>
                </a:solidFill>
                <a:effectLst/>
                <a:latin typeface="Calibri (Body)"/>
                <a:ea typeface="+mn-ea"/>
                <a:cs typeface="+mn-cs"/>
              </a:rPr>
              <a:t>Notice that there are multiple entries of this statement that represent the five notification types. If you choose to send all five notifications, you might add stronger language to notifications 3, 4, and 5. </a:t>
            </a:r>
          </a:p>
          <a:p>
            <a:r>
              <a:rPr lang="en-US" sz="1200" kern="1200" dirty="0">
                <a:solidFill>
                  <a:schemeClr val="tx1"/>
                </a:solidFill>
                <a:effectLst/>
                <a:latin typeface="Calibri (Body)"/>
                <a:ea typeface="+mn-ea"/>
                <a:cs typeface="+mn-cs"/>
              </a:rPr>
              <a:t> </a:t>
            </a:r>
          </a:p>
          <a:p>
            <a:r>
              <a:rPr lang="en-US" sz="1200" kern="1200" dirty="0">
                <a:solidFill>
                  <a:schemeClr val="tx1"/>
                </a:solidFill>
                <a:effectLst/>
                <a:latin typeface="Calibri (Body)"/>
                <a:ea typeface="+mn-ea"/>
                <a:cs typeface="+mn-cs"/>
              </a:rPr>
              <a:t>The same approach can be taken for the </a:t>
            </a:r>
            <a:r>
              <a:rPr lang="en-US" sz="1200" i="1" kern="1200" dirty="0">
                <a:solidFill>
                  <a:schemeClr val="tx1"/>
                </a:solidFill>
                <a:effectLst/>
                <a:latin typeface="Calibri (Body)"/>
                <a:ea typeface="+mn-ea"/>
                <a:cs typeface="+mn-cs"/>
              </a:rPr>
              <a:t>charged_with_fines_fees_type*</a:t>
            </a:r>
            <a:r>
              <a:rPr lang="en-US" sz="1200" kern="1200" dirty="0">
                <a:solidFill>
                  <a:schemeClr val="tx1"/>
                </a:solidFill>
                <a:effectLst/>
                <a:latin typeface="Calibri (Body)"/>
                <a:ea typeface="+mn-ea"/>
                <a:cs typeface="+mn-cs"/>
              </a:rPr>
              <a:t> and </a:t>
            </a:r>
            <a:r>
              <a:rPr lang="en-US" sz="1200" i="1" kern="1200" dirty="0">
                <a:solidFill>
                  <a:schemeClr val="tx1"/>
                </a:solidFill>
                <a:effectLst/>
                <a:latin typeface="Calibri (Body)"/>
                <a:ea typeface="+mn-ea"/>
                <a:cs typeface="+mn-cs"/>
              </a:rPr>
              <a:t>declared_as_lost_type*</a:t>
            </a:r>
            <a:r>
              <a:rPr lang="en-US" sz="1200" kern="1200" dirty="0">
                <a:solidFill>
                  <a:schemeClr val="tx1"/>
                </a:solidFill>
                <a:effectLst/>
                <a:latin typeface="Calibri (Body)"/>
                <a:ea typeface="+mn-ea"/>
                <a:cs typeface="+mn-cs"/>
              </a:rPr>
              <a:t> statements.</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31</a:t>
            </a:fld>
            <a:endParaRPr lang="en-US" dirty="0"/>
          </a:p>
        </p:txBody>
      </p:sp>
    </p:spTree>
    <p:extLst>
      <p:ext uri="{BB962C8B-B14F-4D97-AF65-F5344CB8AC3E}">
        <p14:creationId xmlns:p14="http://schemas.microsoft.com/office/powerpoint/2010/main" val="3586067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Body)"/>
                <a:ea typeface="+mn-ea"/>
                <a:cs typeface="+mn-cs"/>
              </a:rPr>
              <a:t>On the </a:t>
            </a:r>
            <a:r>
              <a:rPr lang="en-US" sz="1200" i="1" kern="1200" dirty="0">
                <a:solidFill>
                  <a:schemeClr val="tx1"/>
                </a:solidFill>
                <a:effectLst/>
                <a:latin typeface="Calibri (Body)"/>
                <a:ea typeface="+mn-ea"/>
                <a:cs typeface="+mn-cs"/>
              </a:rPr>
              <a:t>Template</a:t>
            </a:r>
            <a:r>
              <a:rPr lang="en-US" sz="1200" kern="1200" dirty="0">
                <a:solidFill>
                  <a:schemeClr val="tx1"/>
                </a:solidFill>
                <a:effectLst/>
                <a:latin typeface="Calibri (Body)"/>
                <a:ea typeface="+mn-ea"/>
                <a:cs typeface="+mn-cs"/>
              </a:rPr>
              <a:t> tab, we see the XSL that provides opportunity to customize the appearance of the letter and perform several other updates. The XSL needs to be adjusted to call any labels that you have modified. We will not be looking further at customization during this session.</a:t>
            </a:r>
          </a:p>
        </p:txBody>
      </p:sp>
      <p:sp>
        <p:nvSpPr>
          <p:cNvPr id="4" name="Slide Number Placeholder 3"/>
          <p:cNvSpPr>
            <a:spLocks noGrp="1"/>
          </p:cNvSpPr>
          <p:nvPr>
            <p:ph type="sldNum" sz="quarter" idx="5"/>
          </p:nvPr>
        </p:nvSpPr>
        <p:spPr/>
        <p:txBody>
          <a:bodyPr/>
          <a:lstStyle/>
          <a:p>
            <a:fld id="{1367401B-FB73-460B-B34B-AE2D26C8FE60}" type="slidenum">
              <a:rPr lang="en-US" smtClean="0"/>
              <a:t>32</a:t>
            </a:fld>
            <a:endParaRPr lang="en-US" dirty="0"/>
          </a:p>
        </p:txBody>
      </p:sp>
    </p:spTree>
    <p:extLst>
      <p:ext uri="{BB962C8B-B14F-4D97-AF65-F5344CB8AC3E}">
        <p14:creationId xmlns:p14="http://schemas.microsoft.com/office/powerpoint/2010/main" val="2319902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Body)"/>
                <a:ea typeface="+mn-ea"/>
                <a:cs typeface="+mn-cs"/>
              </a:rPr>
              <a:t>On the </a:t>
            </a:r>
            <a:r>
              <a:rPr lang="en-US" sz="1200" i="1" kern="1200" dirty="0">
                <a:solidFill>
                  <a:schemeClr val="tx1"/>
                </a:solidFill>
                <a:effectLst/>
                <a:latin typeface="Calibri (Body)"/>
                <a:ea typeface="+mn-ea"/>
                <a:cs typeface="+mn-cs"/>
              </a:rPr>
              <a:t>Letter Examples</a:t>
            </a:r>
            <a:r>
              <a:rPr lang="en-US" sz="1200" kern="1200" dirty="0">
                <a:solidFill>
                  <a:schemeClr val="tx1"/>
                </a:solidFill>
                <a:effectLst/>
                <a:latin typeface="Calibri (Body)"/>
                <a:ea typeface="+mn-ea"/>
                <a:cs typeface="+mn-cs"/>
              </a:rPr>
              <a:t> tab, you can see that we have opportunity to preview letters in several different ways. First, we can preview </a:t>
            </a:r>
            <a:r>
              <a:rPr lang="en-US" sz="1200" i="1" kern="1200" dirty="0">
                <a:solidFill>
                  <a:schemeClr val="tx1"/>
                </a:solidFill>
                <a:effectLst/>
                <a:latin typeface="Calibri (Body)"/>
                <a:ea typeface="+mn-ea"/>
                <a:cs typeface="+mn-cs"/>
              </a:rPr>
              <a:t>DefaultLetter.xml</a:t>
            </a:r>
            <a:r>
              <a:rPr lang="en-US" sz="1200" kern="1200" dirty="0">
                <a:solidFill>
                  <a:schemeClr val="tx1"/>
                </a:solidFill>
                <a:effectLst/>
                <a:latin typeface="Calibri (Body)"/>
                <a:ea typeface="+mn-ea"/>
                <a:cs typeface="+mn-cs"/>
              </a:rPr>
              <a:t> which does not show us very much</a:t>
            </a:r>
            <a:r>
              <a:rPr lang="en-US" sz="1200" i="1" kern="1200" dirty="0">
                <a:solidFill>
                  <a:schemeClr val="tx1"/>
                </a:solidFill>
                <a:effectLst/>
                <a:latin typeface="Calibri (Body)"/>
                <a:ea typeface="+mn-ea"/>
                <a:cs typeface="+mn-cs"/>
              </a:rPr>
              <a:t>. </a:t>
            </a:r>
            <a:r>
              <a:rPr lang="en-US" sz="1200" kern="1200" dirty="0">
                <a:solidFill>
                  <a:schemeClr val="tx1"/>
                </a:solidFill>
                <a:effectLst/>
                <a:latin typeface="Calibri (Body)"/>
                <a:ea typeface="+mn-ea"/>
                <a:cs typeface="+mn-cs"/>
              </a:rPr>
              <a:t>Second, we can add from system letters; this means that we would be previewing a letter that was sent to a patron. Third, we can upload a letter example from those made available via Ex Libris Developer Network; download these examples. </a:t>
            </a:r>
          </a:p>
        </p:txBody>
      </p:sp>
      <p:sp>
        <p:nvSpPr>
          <p:cNvPr id="4" name="Slide Number Placeholder 3"/>
          <p:cNvSpPr>
            <a:spLocks noGrp="1"/>
          </p:cNvSpPr>
          <p:nvPr>
            <p:ph type="sldNum" sz="quarter" idx="5"/>
          </p:nvPr>
        </p:nvSpPr>
        <p:spPr/>
        <p:txBody>
          <a:bodyPr/>
          <a:lstStyle/>
          <a:p>
            <a:fld id="{1367401B-FB73-460B-B34B-AE2D26C8FE60}" type="slidenum">
              <a:rPr lang="en-US" smtClean="0"/>
              <a:t>33</a:t>
            </a:fld>
            <a:endParaRPr lang="en-US" dirty="0"/>
          </a:p>
        </p:txBody>
      </p:sp>
    </p:spTree>
    <p:extLst>
      <p:ext uri="{BB962C8B-B14F-4D97-AF65-F5344CB8AC3E}">
        <p14:creationId xmlns:p14="http://schemas.microsoft.com/office/powerpoint/2010/main" val="1312102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preview the example letter that I uploaded prior to this session. If desirable, operators working on letters configuration can email the letter to themselves or someone else as part of testing what notification patrons will receive.</a:t>
            </a:r>
          </a:p>
          <a:p>
            <a:r>
              <a:rPr lang="en-US" dirty="0"/>
              <a:t> </a:t>
            </a:r>
          </a:p>
          <a:p>
            <a:r>
              <a:rPr lang="en-US" dirty="0"/>
              <a:t>More information on configuring letter notifications is available on the Additional Resources slide at the end of this presentation.</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34</a:t>
            </a:fld>
            <a:endParaRPr lang="en-US" dirty="0"/>
          </a:p>
        </p:txBody>
      </p:sp>
    </p:spTree>
    <p:extLst>
      <p:ext uri="{BB962C8B-B14F-4D97-AF65-F5344CB8AC3E}">
        <p14:creationId xmlns:p14="http://schemas.microsoft.com/office/powerpoint/2010/main" val="42896853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topic for this session is Fulfillment Jobs Configuration and Scheduling.</a:t>
            </a:r>
          </a:p>
        </p:txBody>
      </p:sp>
      <p:sp>
        <p:nvSpPr>
          <p:cNvPr id="4" name="Slide Number Placeholder 3"/>
          <p:cNvSpPr>
            <a:spLocks noGrp="1"/>
          </p:cNvSpPr>
          <p:nvPr>
            <p:ph type="sldNum" sz="quarter" idx="5"/>
          </p:nvPr>
        </p:nvSpPr>
        <p:spPr/>
        <p:txBody>
          <a:bodyPr/>
          <a:lstStyle/>
          <a:p>
            <a:fld id="{1367401B-FB73-460B-B34B-AE2D26C8FE60}" type="slidenum">
              <a:rPr lang="en-US" smtClean="0"/>
              <a:t>35</a:t>
            </a:fld>
            <a:endParaRPr lang="en-US" dirty="0"/>
          </a:p>
        </p:txBody>
      </p:sp>
    </p:spTree>
    <p:extLst>
      <p:ext uri="{BB962C8B-B14F-4D97-AF65-F5344CB8AC3E}">
        <p14:creationId xmlns:p14="http://schemas.microsoft.com/office/powerpoint/2010/main" val="2236171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Body)"/>
                <a:ea typeface="+mn-ea"/>
                <a:cs typeface="+mn-cs"/>
              </a:rPr>
              <a:t>Go to </a:t>
            </a:r>
            <a:r>
              <a:rPr lang="en-US" sz="1200" i="1" kern="1200" dirty="0">
                <a:solidFill>
                  <a:schemeClr val="tx1"/>
                </a:solidFill>
                <a:effectLst/>
                <a:latin typeface="Calibri (Body)"/>
                <a:ea typeface="+mn-ea"/>
                <a:cs typeface="+mn-cs"/>
              </a:rPr>
              <a:t>Fulfillment Jobs Configuration </a:t>
            </a:r>
            <a:r>
              <a:rPr lang="en-US" sz="1200" kern="1200" dirty="0">
                <a:solidFill>
                  <a:schemeClr val="tx1"/>
                </a:solidFill>
                <a:effectLst/>
                <a:latin typeface="Calibri (Body)"/>
                <a:ea typeface="+mn-ea"/>
                <a:cs typeface="+mn-cs"/>
              </a:rPr>
              <a:t>page</a:t>
            </a:r>
            <a:r>
              <a:rPr lang="en-US" sz="1200" kern="1200">
                <a:solidFill>
                  <a:schemeClr val="tx1"/>
                </a:solidFill>
                <a:effectLst/>
                <a:latin typeface="Calibri (Body)"/>
                <a:ea typeface="+mn-ea"/>
                <a:cs typeface="+mn-cs"/>
              </a:rPr>
              <a:t>, where the </a:t>
            </a:r>
            <a:r>
              <a:rPr lang="en-US" sz="1200" kern="1200" dirty="0">
                <a:solidFill>
                  <a:schemeClr val="tx1"/>
                </a:solidFill>
                <a:effectLst/>
                <a:latin typeface="Calibri (Body)"/>
                <a:ea typeface="+mn-ea"/>
                <a:cs typeface="+mn-cs"/>
              </a:rPr>
              <a:t>institution can manage and update configuration of some Fulfillment jobs. The roles of General System Administrator or Fulfillment Administrator are required to perform these configurations. Each job may be activated, deactivated or scheduled.</a:t>
            </a:r>
          </a:p>
          <a:p>
            <a:r>
              <a:rPr lang="en-US" sz="1200" kern="1200" dirty="0">
                <a:solidFill>
                  <a:schemeClr val="tx1"/>
                </a:solidFill>
                <a:effectLst/>
                <a:latin typeface="Calibri (Body)"/>
                <a:ea typeface="+mn-ea"/>
                <a:cs typeface="+mn-cs"/>
              </a:rPr>
              <a:t> </a:t>
            </a:r>
          </a:p>
          <a:p>
            <a:r>
              <a:rPr lang="en-US" sz="1200" kern="1200" dirty="0">
                <a:solidFill>
                  <a:schemeClr val="tx1"/>
                </a:solidFill>
                <a:effectLst/>
                <a:latin typeface="Calibri (Body)"/>
                <a:ea typeface="+mn-ea"/>
                <a:cs typeface="+mn-cs"/>
              </a:rPr>
              <a:t>Let’s focus on a few of them.</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36</a:t>
            </a:fld>
            <a:endParaRPr lang="en-US" dirty="0"/>
          </a:p>
        </p:txBody>
      </p:sp>
    </p:spTree>
    <p:extLst>
      <p:ext uri="{BB962C8B-B14F-4D97-AF65-F5344CB8AC3E}">
        <p14:creationId xmlns:p14="http://schemas.microsoft.com/office/powerpoint/2010/main" val="2195314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Body)"/>
                <a:ea typeface="+mn-ea"/>
                <a:cs typeface="+mn-cs"/>
              </a:rPr>
              <a:t>If sending courtesy notices and handling automatic loan renewals is something you do at your institution, you can indicate</a:t>
            </a:r>
          </a:p>
          <a:p>
            <a:endParaRPr lang="en-US" sz="1050" kern="1200" dirty="0">
              <a:solidFill>
                <a:schemeClr val="tx1"/>
              </a:solidFill>
              <a:effectLst/>
              <a:latin typeface="Calibri (Body)"/>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Calibri (Body)"/>
                <a:ea typeface="+mn-ea"/>
                <a:cs typeface="+mn-cs"/>
              </a:rPr>
              <a:t>when the courtesy notices should be sent, two or three or 10 days before the due date</a:t>
            </a:r>
            <a:endParaRPr lang="en-US" sz="1050" kern="1200" dirty="0">
              <a:solidFill>
                <a:schemeClr val="tx1"/>
              </a:solidFill>
              <a:effectLst/>
              <a:latin typeface="Calibri (Body)"/>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Calibri (Body)"/>
                <a:ea typeface="+mn-ea"/>
                <a:cs typeface="+mn-cs"/>
              </a:rPr>
              <a:t>how automatic loan renewals should be handled</a:t>
            </a:r>
          </a:p>
          <a:p>
            <a:pPr marL="1085850" lvl="2" indent="-171450">
              <a:buFont typeface="Arial" panose="020B0604020202020204" pitchFamily="34" charset="0"/>
              <a:buChar char="•"/>
            </a:pPr>
            <a:r>
              <a:rPr lang="en-US" sz="1200" kern="1200" dirty="0">
                <a:solidFill>
                  <a:schemeClr val="tx1"/>
                </a:solidFill>
                <a:effectLst/>
                <a:latin typeface="Calibri (Body)"/>
                <a:ea typeface="+mn-ea"/>
                <a:cs typeface="+mn-cs"/>
              </a:rPr>
              <a:t>when the due date exactly matches the defined day</a:t>
            </a:r>
            <a:endParaRPr lang="en-US" sz="1050" kern="1200" dirty="0">
              <a:solidFill>
                <a:schemeClr val="tx1"/>
              </a:solidFill>
              <a:effectLst/>
              <a:latin typeface="Calibri (Body)"/>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Calibri (Body)"/>
                <a:ea typeface="+mn-ea"/>
                <a:cs typeface="+mn-cs"/>
              </a:rPr>
              <a:t>once when the due date is within range</a:t>
            </a:r>
            <a:endParaRPr lang="en-US" sz="1050" kern="1200" dirty="0">
              <a:solidFill>
                <a:schemeClr val="tx1"/>
              </a:solidFill>
              <a:effectLst/>
              <a:latin typeface="Calibri (Body)"/>
              <a:ea typeface="+mn-ea"/>
              <a:cs typeface="+mn-cs"/>
            </a:endParaRPr>
          </a:p>
          <a:p>
            <a:pPr marL="1085850" lvl="2" indent="-171450">
              <a:buFont typeface="Arial" panose="020B0604020202020204" pitchFamily="34" charset="0"/>
              <a:buChar char="•"/>
            </a:pPr>
            <a:r>
              <a:rPr lang="en-US" sz="1200" kern="1200" dirty="0">
                <a:solidFill>
                  <a:schemeClr val="tx1"/>
                </a:solidFill>
                <a:effectLst/>
                <a:latin typeface="Calibri (Body)"/>
                <a:ea typeface="+mn-ea"/>
                <a:cs typeface="+mn-cs"/>
              </a:rPr>
              <a:t>daily when the due date is within range</a:t>
            </a:r>
            <a:endParaRPr lang="en-US" sz="1050" kern="1200" dirty="0">
              <a:solidFill>
                <a:schemeClr val="tx1"/>
              </a:solidFill>
              <a:effectLst/>
              <a:latin typeface="Calibri (Body)"/>
              <a:ea typeface="+mn-ea"/>
              <a:cs typeface="+mn-cs"/>
            </a:endParaRPr>
          </a:p>
          <a:p>
            <a:r>
              <a:rPr lang="en-US" sz="1200" kern="1200" dirty="0">
                <a:solidFill>
                  <a:schemeClr val="tx1"/>
                </a:solidFill>
                <a:effectLst/>
                <a:latin typeface="Calibri (Body)"/>
                <a:ea typeface="+mn-ea"/>
                <a:cs typeface="+mn-cs"/>
              </a:rPr>
              <a:t> </a:t>
            </a:r>
            <a:endParaRPr lang="en-US" sz="1050" kern="1200" dirty="0">
              <a:solidFill>
                <a:schemeClr val="tx1"/>
              </a:solidFill>
              <a:effectLst/>
              <a:latin typeface="Calibri (Body)"/>
              <a:ea typeface="+mn-ea"/>
              <a:cs typeface="+mn-cs"/>
            </a:endParaRPr>
          </a:p>
          <a:p>
            <a:r>
              <a:rPr lang="en-US" sz="1200" kern="1200" dirty="0">
                <a:solidFill>
                  <a:schemeClr val="tx1"/>
                </a:solidFill>
                <a:effectLst/>
                <a:latin typeface="Calibri (Body)"/>
                <a:ea typeface="+mn-ea"/>
                <a:cs typeface="+mn-cs"/>
              </a:rPr>
              <a:t>When these jobs are scheduled to run can be changed.</a:t>
            </a:r>
            <a:endParaRPr lang="en-US" sz="1050" kern="1200" dirty="0">
              <a:solidFill>
                <a:schemeClr val="tx1"/>
              </a:solidFill>
              <a:effectLst/>
              <a:latin typeface="Calibri (Body)"/>
              <a:ea typeface="+mn-ea"/>
              <a:cs typeface="+mn-cs"/>
            </a:endParaRPr>
          </a:p>
          <a:p>
            <a:r>
              <a:rPr lang="en-US" sz="1200" kern="1200" dirty="0">
                <a:solidFill>
                  <a:schemeClr val="tx1"/>
                </a:solidFill>
                <a:effectLst/>
                <a:latin typeface="Calibri (Body)"/>
                <a:ea typeface="+mn-ea"/>
                <a:cs typeface="+mn-cs"/>
              </a:rPr>
              <a:t> </a:t>
            </a:r>
            <a:endParaRPr lang="en-US" sz="1050" kern="1200" dirty="0">
              <a:solidFill>
                <a:schemeClr val="tx1"/>
              </a:solidFill>
              <a:effectLst/>
              <a:latin typeface="Calibri (Body)"/>
              <a:ea typeface="+mn-ea"/>
              <a:cs typeface="+mn-cs"/>
            </a:endParaRPr>
          </a:p>
          <a:p>
            <a:r>
              <a:rPr lang="en-US" sz="1200" kern="1200" dirty="0">
                <a:solidFill>
                  <a:schemeClr val="tx1"/>
                </a:solidFill>
                <a:effectLst/>
                <a:latin typeface="Calibri (Body)"/>
                <a:ea typeface="+mn-ea"/>
                <a:cs typeface="+mn-cs"/>
              </a:rPr>
              <a:t>How this job functions depend on settings currently in place for automatic loan renewals, Terms of Use and existing recalls.</a:t>
            </a:r>
          </a:p>
          <a:p>
            <a:endParaRPr lang="en-US" sz="1200" kern="1200" dirty="0">
              <a:solidFill>
                <a:schemeClr val="tx1"/>
              </a:solidFill>
              <a:effectLst/>
              <a:latin typeface="Calibri (Bod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Body)"/>
                <a:ea typeface="+mn-ea"/>
                <a:cs typeface="+mn-cs"/>
              </a:rPr>
              <a:t>Overdue notices are scheduled to run every day, however, the institution can decide at what time of day the job runs. Fines and fees notification can be scheduled to run at various intervals. The job can also be run now.</a:t>
            </a:r>
            <a:endParaRPr lang="en-US" dirty="0"/>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37</a:t>
            </a:fld>
            <a:endParaRPr lang="en-US" dirty="0"/>
          </a:p>
        </p:txBody>
      </p:sp>
    </p:spTree>
    <p:extLst>
      <p:ext uri="{BB962C8B-B14F-4D97-AF65-F5344CB8AC3E}">
        <p14:creationId xmlns:p14="http://schemas.microsoft.com/office/powerpoint/2010/main" val="14361202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3579813" cy="2014538"/>
          </a:xfrm>
        </p:spPr>
      </p:sp>
      <p:sp>
        <p:nvSpPr>
          <p:cNvPr id="3" name="Notes Placeholder 2"/>
          <p:cNvSpPr>
            <a:spLocks noGrp="1"/>
          </p:cNvSpPr>
          <p:nvPr>
            <p:ph type="body" idx="1"/>
          </p:nvPr>
        </p:nvSpPr>
        <p:spPr>
          <a:xfrm>
            <a:off x="685800" y="2915816"/>
            <a:ext cx="5486400" cy="5542384"/>
          </a:xfrm>
        </p:spPr>
        <p:txBody>
          <a:bodyPr/>
          <a:lstStyle/>
          <a:p>
            <a:r>
              <a:rPr lang="en-US" dirty="0"/>
              <a:t>There are several parts to configuring the Anonymization job.</a:t>
            </a:r>
          </a:p>
          <a:p>
            <a:r>
              <a:rPr lang="en-US" dirty="0"/>
              <a:t> </a:t>
            </a:r>
          </a:p>
          <a:p>
            <a:r>
              <a:rPr lang="en-US" dirty="0"/>
              <a:t>If an institution is going to anonymize loans, there is a set of rules that can be applied. Rules can focus on</a:t>
            </a:r>
          </a:p>
          <a:p>
            <a:endParaRPr lang="en-US" dirty="0"/>
          </a:p>
          <a:p>
            <a:pPr marL="628650" lvl="1" indent="-171450">
              <a:buFont typeface="Arial" panose="020B0604020202020204" pitchFamily="34" charset="0"/>
              <a:buChar char="•"/>
            </a:pPr>
            <a:r>
              <a:rPr lang="en-US" dirty="0"/>
              <a:t>Number of days since the loan ended</a:t>
            </a:r>
          </a:p>
          <a:p>
            <a:pPr marL="628650" lvl="1" indent="-171450">
              <a:buFont typeface="Arial" panose="020B0604020202020204" pitchFamily="34" charset="0"/>
              <a:buChar char="•"/>
            </a:pPr>
            <a:r>
              <a:rPr lang="en-US" dirty="0"/>
              <a:t>Number of days since the user record expired</a:t>
            </a:r>
          </a:p>
          <a:p>
            <a:pPr marL="628650" lvl="1" indent="-171450">
              <a:buFont typeface="Arial" panose="020B0604020202020204" pitchFamily="34" charset="0"/>
              <a:buChar char="•"/>
            </a:pPr>
            <a:r>
              <a:rPr lang="en-US" dirty="0"/>
              <a:t>By Library</a:t>
            </a:r>
          </a:p>
          <a:p>
            <a:pPr marL="628650" lvl="1" indent="-171450">
              <a:buFont typeface="Arial" panose="020B0604020202020204" pitchFamily="34" charset="0"/>
              <a:buChar char="•"/>
            </a:pPr>
            <a:r>
              <a:rPr lang="en-US" dirty="0"/>
              <a:t>By Location</a:t>
            </a:r>
          </a:p>
          <a:p>
            <a:pPr marL="628650" lvl="1" indent="-171450">
              <a:buFont typeface="Arial" panose="020B0604020202020204" pitchFamily="34" charset="0"/>
              <a:buChar char="•"/>
            </a:pPr>
            <a:r>
              <a:rPr lang="en-US" dirty="0"/>
              <a:t>Number of loans to retain</a:t>
            </a:r>
          </a:p>
          <a:p>
            <a:pPr marL="628650" lvl="1" indent="-171450">
              <a:buFont typeface="Arial" panose="020B0604020202020204" pitchFamily="34" charset="0"/>
              <a:buChar char="•"/>
            </a:pPr>
            <a:r>
              <a:rPr lang="en-US" dirty="0"/>
              <a:t>By User group</a:t>
            </a:r>
          </a:p>
          <a:p>
            <a:r>
              <a:rPr lang="en-US" dirty="0"/>
              <a:t> </a:t>
            </a:r>
          </a:p>
          <a:p>
            <a:r>
              <a:rPr lang="en-US" dirty="0"/>
              <a:t>For Fines and Fees, rules can be set for</a:t>
            </a:r>
          </a:p>
          <a:p>
            <a:endParaRPr lang="en-US" dirty="0"/>
          </a:p>
          <a:p>
            <a:pPr marL="628650" lvl="1" indent="-171450">
              <a:buFont typeface="Arial" panose="020B0604020202020204" pitchFamily="34" charset="0"/>
              <a:buChar char="•"/>
            </a:pPr>
            <a:r>
              <a:rPr lang="en-US" dirty="0"/>
              <a:t>Number of days since the fine/fee was closed</a:t>
            </a:r>
          </a:p>
          <a:p>
            <a:pPr marL="628650" lvl="1" indent="-171450">
              <a:buFont typeface="Arial" panose="020B0604020202020204" pitchFamily="34" charset="0"/>
              <a:buChar char="•"/>
            </a:pPr>
            <a:r>
              <a:rPr lang="en-US" dirty="0"/>
              <a:t>Number of days since the user record expired</a:t>
            </a:r>
          </a:p>
          <a:p>
            <a:pPr marL="628650" lvl="1" indent="-171450">
              <a:buFont typeface="Arial" panose="020B0604020202020204" pitchFamily="34" charset="0"/>
              <a:buChar char="•"/>
            </a:pPr>
            <a:r>
              <a:rPr lang="en-US" dirty="0"/>
              <a:t>By Library</a:t>
            </a:r>
          </a:p>
          <a:p>
            <a:pPr marL="628650" lvl="1" indent="-171450">
              <a:buFont typeface="Arial" panose="020B0604020202020204" pitchFamily="34" charset="0"/>
              <a:buChar char="•"/>
            </a:pPr>
            <a:r>
              <a:rPr lang="en-US" dirty="0"/>
              <a:t>By User group</a:t>
            </a:r>
          </a:p>
          <a:p>
            <a:r>
              <a:rPr lang="en-US" dirty="0"/>
              <a:t> </a:t>
            </a:r>
          </a:p>
          <a:p>
            <a:r>
              <a:rPr lang="en-US" dirty="0"/>
              <a:t>For Requests (new in the </a:t>
            </a:r>
            <a:r>
              <a:rPr lang="en-US"/>
              <a:t>July release), </a:t>
            </a:r>
            <a:r>
              <a:rPr lang="en-US" dirty="0"/>
              <a:t>rules can be set for </a:t>
            </a:r>
          </a:p>
          <a:p>
            <a:endParaRPr lang="en-US" dirty="0"/>
          </a:p>
          <a:p>
            <a:pPr marL="628650" lvl="1" indent="-171450">
              <a:buFont typeface="Arial" panose="020B0604020202020204" pitchFamily="34" charset="0"/>
              <a:buChar char="•"/>
            </a:pPr>
            <a:r>
              <a:rPr lang="en-US" dirty="0"/>
              <a:t>Number of days since request ended</a:t>
            </a:r>
          </a:p>
          <a:p>
            <a:pPr marL="628650" lvl="1" indent="-171450">
              <a:buFont typeface="Arial" panose="020B0604020202020204" pitchFamily="34" charset="0"/>
              <a:buChar char="•"/>
            </a:pPr>
            <a:r>
              <a:rPr lang="en-US" dirty="0"/>
              <a:t>Number of days since the user record expired</a:t>
            </a:r>
          </a:p>
          <a:p>
            <a:pPr marL="628650" lvl="1" indent="-171450">
              <a:buFont typeface="Arial" panose="020B0604020202020204" pitchFamily="34" charset="0"/>
              <a:buChar char="•"/>
            </a:pPr>
            <a:r>
              <a:rPr lang="en-US" dirty="0"/>
              <a:t>By Library</a:t>
            </a:r>
          </a:p>
          <a:p>
            <a:pPr marL="628650" lvl="1" indent="-171450">
              <a:buFont typeface="Arial" panose="020B0604020202020204" pitchFamily="34" charset="0"/>
              <a:buChar char="•"/>
            </a:pPr>
            <a:r>
              <a:rPr lang="en-US" dirty="0"/>
              <a:t>By Location</a:t>
            </a:r>
          </a:p>
          <a:p>
            <a:pPr marL="628650" lvl="1" indent="-171450">
              <a:buFont typeface="Arial" panose="020B0604020202020204" pitchFamily="34" charset="0"/>
              <a:buChar char="•"/>
            </a:pPr>
            <a:r>
              <a:rPr lang="en-US" dirty="0"/>
              <a:t>By User group</a:t>
            </a:r>
          </a:p>
          <a:p>
            <a:endParaRPr lang="en-US" dirty="0"/>
          </a:p>
          <a:p>
            <a:r>
              <a:rPr lang="en-US" dirty="0"/>
              <a:t>Resource sharing requests may also be anonymized.</a:t>
            </a:r>
          </a:p>
        </p:txBody>
      </p:sp>
      <p:sp>
        <p:nvSpPr>
          <p:cNvPr id="4" name="Slide Number Placeholder 3"/>
          <p:cNvSpPr>
            <a:spLocks noGrp="1"/>
          </p:cNvSpPr>
          <p:nvPr>
            <p:ph type="sldNum" sz="quarter" idx="5"/>
          </p:nvPr>
        </p:nvSpPr>
        <p:spPr/>
        <p:txBody>
          <a:bodyPr/>
          <a:lstStyle/>
          <a:p>
            <a:fld id="{1367401B-FB73-460B-B34B-AE2D26C8FE60}" type="slidenum">
              <a:rPr lang="en-US" smtClean="0"/>
              <a:t>38</a:t>
            </a:fld>
            <a:endParaRPr lang="en-US" dirty="0"/>
          </a:p>
        </p:txBody>
      </p:sp>
    </p:spTree>
    <p:extLst>
      <p:ext uri="{BB962C8B-B14F-4D97-AF65-F5344CB8AC3E}">
        <p14:creationId xmlns:p14="http://schemas.microsoft.com/office/powerpoint/2010/main" val="544799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Body)"/>
                <a:ea typeface="+mn-ea"/>
                <a:cs typeface="+mn-cs"/>
              </a:rPr>
              <a:t>This job changes the statuses of courses so that they are aligned with their start and end dates. When activating courses, this job republishes all bibliographic data with the course data. When deactivating courses, this job republishes all bibliographic data without the course data.</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39</a:t>
            </a:fld>
            <a:endParaRPr lang="en-US" dirty="0"/>
          </a:p>
        </p:txBody>
      </p:sp>
    </p:spTree>
    <p:extLst>
      <p:ext uri="{BB962C8B-B14F-4D97-AF65-F5344CB8AC3E}">
        <p14:creationId xmlns:p14="http://schemas.microsoft.com/office/powerpoint/2010/main" val="2101244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Configuration for Circulation Desks always occurs at the Library level. From the drop-down list, select </a:t>
            </a:r>
            <a:r>
              <a:rPr lang="en-US" sz="1200" i="1" kern="1200" dirty="0">
                <a:solidFill>
                  <a:schemeClr val="tx1"/>
                </a:solidFill>
                <a:effectLst/>
                <a:latin typeface="+mn-lt"/>
                <a:ea typeface="+mn-ea"/>
                <a:cs typeface="+mn-cs"/>
              </a:rPr>
              <a:t>Main Library</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4</a:t>
            </a:fld>
            <a:endParaRPr lang="en-US" dirty="0"/>
          </a:p>
        </p:txBody>
      </p:sp>
    </p:spTree>
    <p:extLst>
      <p:ext uri="{BB962C8B-B14F-4D97-AF65-F5344CB8AC3E}">
        <p14:creationId xmlns:p14="http://schemas.microsoft.com/office/powerpoint/2010/main" val="39588805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all I have for you today. Please review these additional resources.</a:t>
            </a:r>
          </a:p>
        </p:txBody>
      </p:sp>
      <p:sp>
        <p:nvSpPr>
          <p:cNvPr id="4" name="Slide Number Placeholder 3"/>
          <p:cNvSpPr>
            <a:spLocks noGrp="1"/>
          </p:cNvSpPr>
          <p:nvPr>
            <p:ph type="sldNum" sz="quarter" idx="5"/>
          </p:nvPr>
        </p:nvSpPr>
        <p:spPr/>
        <p:txBody>
          <a:bodyPr/>
          <a:lstStyle/>
          <a:p>
            <a:fld id="{1367401B-FB73-460B-B34B-AE2D26C8FE60}" type="slidenum">
              <a:rPr lang="en-US" smtClean="0"/>
              <a:t>40</a:t>
            </a:fld>
            <a:endParaRPr lang="en-US" dirty="0"/>
          </a:p>
        </p:txBody>
      </p:sp>
    </p:spTree>
    <p:extLst>
      <p:ext uri="{BB962C8B-B14F-4D97-AF65-F5344CB8AC3E}">
        <p14:creationId xmlns:p14="http://schemas.microsoft.com/office/powerpoint/2010/main" val="29549159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41</a:t>
            </a:fld>
            <a:endParaRPr lang="en-US" dirty="0"/>
          </a:p>
        </p:txBody>
      </p:sp>
    </p:spTree>
    <p:extLst>
      <p:ext uri="{BB962C8B-B14F-4D97-AF65-F5344CB8AC3E}">
        <p14:creationId xmlns:p14="http://schemas.microsoft.com/office/powerpoint/2010/main" val="2054998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
            </a:r>
            <a:r>
              <a:rPr lang="en-US"/>
              <a:t>joining me </a:t>
            </a:r>
            <a:r>
              <a:rPr lang="en-US" dirty="0"/>
              <a:t>today.</a:t>
            </a:r>
          </a:p>
        </p:txBody>
      </p:sp>
      <p:sp>
        <p:nvSpPr>
          <p:cNvPr id="4" name="Slide Number Placeholder 3"/>
          <p:cNvSpPr>
            <a:spLocks noGrp="1"/>
          </p:cNvSpPr>
          <p:nvPr>
            <p:ph type="sldNum" sz="quarter" idx="5"/>
          </p:nvPr>
        </p:nvSpPr>
        <p:spPr/>
        <p:txBody>
          <a:bodyPr/>
          <a:lstStyle/>
          <a:p>
            <a:fld id="{1367401B-FB73-460B-B34B-AE2D26C8FE60}" type="slidenum">
              <a:rPr lang="en-US" smtClean="0"/>
              <a:t>42</a:t>
            </a:fld>
            <a:endParaRPr lang="en-US" dirty="0"/>
          </a:p>
        </p:txBody>
      </p:sp>
    </p:spTree>
    <p:extLst>
      <p:ext uri="{BB962C8B-B14F-4D97-AF65-F5344CB8AC3E}">
        <p14:creationId xmlns:p14="http://schemas.microsoft.com/office/powerpoint/2010/main" val="3059635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institution, the </a:t>
            </a:r>
            <a:r>
              <a:rPr lang="en-US" b="0" i="1" dirty="0"/>
              <a:t>Main Library </a:t>
            </a:r>
            <a:r>
              <a:rPr lang="en-US" dirty="0"/>
              <a:t>has three Circulation Desks associated with it. We will focus on the primary Circulation Desk. </a:t>
            </a:r>
          </a:p>
          <a:p>
            <a:endParaRPr lang="en-US" dirty="0"/>
          </a:p>
          <a:p>
            <a:r>
              <a:rPr lang="en-US" dirty="0"/>
              <a:t>Click on the </a:t>
            </a:r>
            <a:r>
              <a:rPr lang="en-US" b="1" dirty="0"/>
              <a:t>More Actions</a:t>
            </a:r>
            <a:r>
              <a:rPr lang="en-US" b="0" dirty="0"/>
              <a:t> button for DEFAULT_CIRC_DESK/Main Library Circulation to open its configuration.</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5</a:t>
            </a:fld>
            <a:endParaRPr lang="en-US" dirty="0"/>
          </a:p>
        </p:txBody>
      </p:sp>
    </p:spTree>
    <p:extLst>
      <p:ext uri="{BB962C8B-B14F-4D97-AF65-F5344CB8AC3E}">
        <p14:creationId xmlns:p14="http://schemas.microsoft.com/office/powerpoint/2010/main" val="445331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3984625" cy="2241550"/>
          </a:xfrm>
        </p:spPr>
      </p:sp>
      <p:sp>
        <p:nvSpPr>
          <p:cNvPr id="3" name="Notes Placeholder 2"/>
          <p:cNvSpPr>
            <a:spLocks noGrp="1"/>
          </p:cNvSpPr>
          <p:nvPr>
            <p:ph type="body" idx="1"/>
          </p:nvPr>
        </p:nvSpPr>
        <p:spPr>
          <a:xfrm>
            <a:off x="685800" y="3059832"/>
            <a:ext cx="5486400" cy="539836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a:t>
            </a:r>
            <a:r>
              <a:rPr lang="en-US" sz="1200" i="1" kern="1200" dirty="0">
                <a:solidFill>
                  <a:schemeClr val="tx1"/>
                </a:solidFill>
                <a:effectLst/>
                <a:latin typeface="+mn-lt"/>
                <a:ea typeface="+mn-ea"/>
                <a:cs typeface="+mn-cs"/>
              </a:rPr>
              <a:t>General Details </a:t>
            </a:r>
            <a:r>
              <a:rPr lang="en-US" sz="1200" kern="1200" dirty="0">
                <a:solidFill>
                  <a:schemeClr val="tx1"/>
                </a:solidFill>
                <a:effectLst/>
                <a:latin typeface="+mn-lt"/>
                <a:ea typeface="+mn-ea"/>
                <a:cs typeface="+mn-cs"/>
              </a:rPr>
              <a:t>tab, in the </a:t>
            </a:r>
            <a:r>
              <a:rPr lang="en-US" sz="1200" i="1" kern="1200" dirty="0">
                <a:solidFill>
                  <a:schemeClr val="tx1"/>
                </a:solidFill>
                <a:effectLst/>
                <a:latin typeface="+mn-lt"/>
                <a:ea typeface="+mn-ea"/>
                <a:cs typeface="+mn-cs"/>
              </a:rPr>
              <a:t>General Details </a:t>
            </a:r>
            <a:r>
              <a:rPr lang="en-US" sz="1200" kern="1200" dirty="0">
                <a:solidFill>
                  <a:schemeClr val="tx1"/>
                </a:solidFill>
                <a:effectLst/>
                <a:latin typeface="+mn-lt"/>
                <a:ea typeface="+mn-ea"/>
                <a:cs typeface="+mn-cs"/>
              </a:rPr>
              <a:t>section, we can see immediately that the name for the Circulation Desk can be edited. Some libraries have named Circulation Desks; in other cases, your library might decide to change from Circulation Desk to Service Desk or something more interesting than that.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Calibri (Body)"/>
                <a:ea typeface="+mn-ea"/>
                <a:cs typeface="+mn-cs"/>
              </a:rPr>
              <a:t>In the </a:t>
            </a:r>
            <a:r>
              <a:rPr lang="en-US" sz="1200" b="0" i="1" kern="1200" dirty="0">
                <a:solidFill>
                  <a:schemeClr val="tx1"/>
                </a:solidFill>
                <a:effectLst/>
                <a:latin typeface="Calibri (Body)"/>
                <a:ea typeface="+mn-ea"/>
                <a:cs typeface="+mn-cs"/>
              </a:rPr>
              <a:t>Main Library</a:t>
            </a:r>
            <a:r>
              <a:rPr lang="en-US" sz="1200" kern="1200" dirty="0">
                <a:solidFill>
                  <a:schemeClr val="tx1"/>
                </a:solidFill>
                <a:effectLst/>
                <a:latin typeface="Calibri (Body)"/>
                <a:ea typeface="+mn-ea"/>
                <a:cs typeface="+mn-cs"/>
              </a:rPr>
              <a:t>, patrons may request items that are on the shelf. Circ Desk operators pick up those items throughout the day and scan them in at the Circ Desk to put on the Hold Shelf for the requestors. </a:t>
            </a:r>
          </a:p>
          <a:p>
            <a:r>
              <a:rPr lang="en-US" sz="1200" kern="1200" dirty="0">
                <a:solidFill>
                  <a:schemeClr val="tx1"/>
                </a:solidFill>
                <a:effectLst/>
                <a:latin typeface="Calibri (Body)"/>
                <a:ea typeface="+mn-ea"/>
                <a:cs typeface="+mn-cs"/>
              </a:rPr>
              <a:t> </a:t>
            </a:r>
          </a:p>
          <a:p>
            <a:r>
              <a:rPr lang="en-US" sz="1200" kern="1200" dirty="0">
                <a:solidFill>
                  <a:schemeClr val="tx1"/>
                </a:solidFill>
                <a:effectLst/>
                <a:latin typeface="Calibri (Body)"/>
                <a:ea typeface="+mn-ea"/>
                <a:cs typeface="+mn-cs"/>
              </a:rPr>
              <a:t>Personal delivery, meaning that items will be shipped to a personal address, is supported for distance learning students.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Given the fact that most libraries are closed at this time in relation to COVID-19, details such as </a:t>
            </a:r>
            <a:r>
              <a:rPr lang="en-US" sz="1200" i="1" kern="1200" dirty="0">
                <a:solidFill>
                  <a:schemeClr val="tx1"/>
                </a:solidFill>
                <a:effectLst/>
                <a:latin typeface="+mn-lt"/>
                <a:ea typeface="+mn-ea"/>
                <a:cs typeface="+mn-cs"/>
              </a:rPr>
              <a:t>Time to reshelve (hours) </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Delay for hold notification (minutes)</a:t>
            </a:r>
            <a:r>
              <a:rPr lang="en-US" sz="1200" kern="1200" dirty="0">
                <a:solidFill>
                  <a:schemeClr val="tx1"/>
                </a:solidFill>
                <a:effectLst/>
                <a:latin typeface="+mn-lt"/>
                <a:ea typeface="+mn-ea"/>
                <a:cs typeface="+mn-cs"/>
              </a:rPr>
              <a:t> may not currently be relevant in your situation. When your library opens again, these two settings can be valuable.</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Calibri (Body)"/>
                <a:ea typeface="+mn-ea"/>
                <a:cs typeface="+mn-cs"/>
              </a:rPr>
              <a:t>Time to reshelve</a:t>
            </a:r>
            <a:r>
              <a:rPr lang="en-US" sz="1200" kern="1200" dirty="0">
                <a:solidFill>
                  <a:schemeClr val="tx1"/>
                </a:solidFill>
                <a:effectLst/>
                <a:latin typeface="Calibri (Body)"/>
                <a:ea typeface="+mn-ea"/>
                <a:cs typeface="+mn-cs"/>
              </a:rPr>
              <a:t> allows a library to set an interval, in hours or minutes, to give time to items back on the shelf after they are returned. During this interval, Alma and Primo display a status indicating that the item is available and awaiting reshelving. When the interval expires, the status updates to show that items are on the shelf. These days, some libraries are using this interval to indicate how long items will be in quarantine when returned to the library.</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Delay for hold notification</a:t>
            </a:r>
            <a:r>
              <a:rPr lang="en-US" sz="1200" kern="1200" dirty="0">
                <a:solidFill>
                  <a:schemeClr val="tx1"/>
                </a:solidFill>
                <a:effectLst/>
                <a:latin typeface="+mn-lt"/>
                <a:ea typeface="+mn-ea"/>
                <a:cs typeface="+mn-cs"/>
              </a:rPr>
              <a:t> defines how long Alma will wait before sending notification to a patron informing them that an item is now available for pick-up at the Hold Shelf. When the delay concludes, Alma checks to see if the request remains active before sending the notification to the patron.</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6</a:t>
            </a:fld>
            <a:endParaRPr lang="en-US" dirty="0"/>
          </a:p>
        </p:txBody>
      </p:sp>
    </p:spTree>
    <p:extLst>
      <p:ext uri="{BB962C8B-B14F-4D97-AF65-F5344CB8AC3E}">
        <p14:creationId xmlns:p14="http://schemas.microsoft.com/office/powerpoint/2010/main" val="2734689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Body)"/>
                <a:ea typeface="+mn-ea"/>
                <a:cs typeface="+mn-cs"/>
              </a:rPr>
              <a:t>In the </a:t>
            </a:r>
            <a:r>
              <a:rPr lang="en-US" sz="1200" i="1" kern="1200" dirty="0">
                <a:solidFill>
                  <a:schemeClr val="tx1"/>
                </a:solidFill>
                <a:effectLst/>
                <a:latin typeface="Calibri (Body)"/>
                <a:ea typeface="+mn-ea"/>
                <a:cs typeface="+mn-cs"/>
              </a:rPr>
              <a:t>Additional Information </a:t>
            </a:r>
            <a:r>
              <a:rPr lang="en-US" sz="1200" kern="1200" dirty="0">
                <a:solidFill>
                  <a:schemeClr val="tx1"/>
                </a:solidFill>
                <a:effectLst/>
                <a:latin typeface="Calibri (Body)"/>
                <a:ea typeface="+mn-ea"/>
                <a:cs typeface="+mn-cs"/>
              </a:rPr>
              <a:t>section, a textual description of the library can be added. The Map function is not currently in use.</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7</a:t>
            </a:fld>
            <a:endParaRPr lang="en-US" dirty="0"/>
          </a:p>
        </p:txBody>
      </p:sp>
    </p:spTree>
    <p:extLst>
      <p:ext uri="{BB962C8B-B14F-4D97-AF65-F5344CB8AC3E}">
        <p14:creationId xmlns:p14="http://schemas.microsoft.com/office/powerpoint/2010/main" val="2787976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Body)"/>
                <a:ea typeface="+mn-ea"/>
                <a:cs typeface="+mn-cs"/>
              </a:rPr>
              <a:t>In the </a:t>
            </a:r>
            <a:r>
              <a:rPr lang="en-US" sz="1200" i="1" kern="1200" dirty="0">
                <a:solidFill>
                  <a:schemeClr val="tx1"/>
                </a:solidFill>
                <a:effectLst/>
                <a:latin typeface="Calibri (Body)"/>
                <a:ea typeface="+mn-ea"/>
                <a:cs typeface="+mn-cs"/>
              </a:rPr>
              <a:t>Printing Information </a:t>
            </a:r>
            <a:r>
              <a:rPr lang="en-US" sz="1200" kern="1200" dirty="0">
                <a:solidFill>
                  <a:schemeClr val="tx1"/>
                </a:solidFill>
                <a:effectLst/>
                <a:latin typeface="Calibri (Body)"/>
                <a:ea typeface="+mn-ea"/>
                <a:cs typeface="+mn-cs"/>
              </a:rPr>
              <a:t>section, we associate a default printer with the Circulation Desk. For libraries that have only the default printer selected, this will be the printer used for all non-automated print jobs. For libraries that include other printers in the Additional Printers field, Circ Desk operators can select where to print. Show the options for Additional Printers.</a:t>
            </a:r>
          </a:p>
          <a:p>
            <a:r>
              <a:rPr lang="en-US" sz="1200" kern="1200" dirty="0">
                <a:solidFill>
                  <a:schemeClr val="tx1"/>
                </a:solidFill>
                <a:effectLst/>
                <a:latin typeface="Calibri (Body)"/>
                <a:ea typeface="+mn-ea"/>
                <a:cs typeface="+mn-cs"/>
              </a:rPr>
              <a:t> </a:t>
            </a:r>
          </a:p>
          <a:p>
            <a:r>
              <a:rPr lang="en-US" sz="1200" i="1" kern="1200" dirty="0">
                <a:solidFill>
                  <a:schemeClr val="tx1"/>
                </a:solidFill>
                <a:effectLst/>
                <a:latin typeface="Calibri (Body)"/>
                <a:ea typeface="+mn-ea"/>
                <a:cs typeface="+mn-cs"/>
              </a:rPr>
              <a:t>Creates return receipts</a:t>
            </a:r>
            <a:r>
              <a:rPr lang="en-US" sz="1200" kern="1200" dirty="0">
                <a:solidFill>
                  <a:schemeClr val="tx1"/>
                </a:solidFill>
                <a:effectLst/>
                <a:latin typeface="Calibri (Body)"/>
                <a:ea typeface="+mn-ea"/>
                <a:cs typeface="+mn-cs"/>
              </a:rPr>
              <a:t> is used to automatically generate a Return Receipt Letter to be emailed to the patron or printed at the Circ Desk. In cases where patron does not have a preferred email address and User preferred email is selected, the receipt will be sent to the printer instead.</a:t>
            </a:r>
          </a:p>
          <a:p>
            <a:r>
              <a:rPr lang="en-US" sz="1200" kern="1200" dirty="0">
                <a:solidFill>
                  <a:schemeClr val="tx1"/>
                </a:solidFill>
                <a:effectLst/>
                <a:latin typeface="Calibri (Body)"/>
                <a:ea typeface="+mn-ea"/>
                <a:cs typeface="+mn-cs"/>
              </a:rPr>
              <a:t> </a:t>
            </a:r>
          </a:p>
          <a:p>
            <a:r>
              <a:rPr lang="en-US" sz="1200" i="1" kern="1200" dirty="0">
                <a:solidFill>
                  <a:schemeClr val="tx1"/>
                </a:solidFill>
                <a:effectLst/>
                <a:latin typeface="Calibri (Body)"/>
                <a:ea typeface="+mn-ea"/>
                <a:cs typeface="+mn-cs"/>
              </a:rPr>
              <a:t>Create loan receipts</a:t>
            </a:r>
            <a:r>
              <a:rPr lang="en-US" sz="1200" kern="1200" dirty="0">
                <a:solidFill>
                  <a:schemeClr val="tx1"/>
                </a:solidFill>
                <a:effectLst/>
                <a:latin typeface="Calibri (Body)"/>
                <a:ea typeface="+mn-ea"/>
                <a:cs typeface="+mn-cs"/>
              </a:rPr>
              <a:t> functions similarly and either sends an email message to the user or prints it at the Circulation Desk. Like the return receipt option above, when a </a:t>
            </a:r>
            <a:r>
              <a:rPr lang="en-US" sz="1200" kern="1200">
                <a:solidFill>
                  <a:schemeClr val="tx1"/>
                </a:solidFill>
                <a:effectLst/>
                <a:latin typeface="Calibri (Body)"/>
                <a:ea typeface="+mn-ea"/>
                <a:cs typeface="+mn-cs"/>
              </a:rPr>
              <a:t>user not </a:t>
            </a:r>
            <a:r>
              <a:rPr lang="en-US" sz="1200" kern="1200" dirty="0">
                <a:solidFill>
                  <a:schemeClr val="tx1"/>
                </a:solidFill>
                <a:effectLst/>
                <a:latin typeface="Calibri (Body)"/>
                <a:ea typeface="+mn-ea"/>
                <a:cs typeface="+mn-cs"/>
              </a:rPr>
              <a:t>have a preferred email address and User preferred email is selected, the receipt will be sent to the printer instead.</a:t>
            </a:r>
          </a:p>
          <a:p>
            <a:r>
              <a:rPr lang="en-US" sz="1200" kern="1200" dirty="0">
                <a:solidFill>
                  <a:schemeClr val="tx1"/>
                </a:solidFill>
                <a:effectLst/>
                <a:latin typeface="Calibri (Body)"/>
                <a:ea typeface="+mn-ea"/>
                <a:cs typeface="+mn-cs"/>
              </a:rPr>
              <a:t> </a:t>
            </a:r>
          </a:p>
          <a:p>
            <a:r>
              <a:rPr lang="en-US" sz="1200" kern="1200" dirty="0">
                <a:solidFill>
                  <a:schemeClr val="tx1"/>
                </a:solidFill>
                <a:effectLst/>
                <a:latin typeface="Calibri (Body)"/>
                <a:ea typeface="+mn-ea"/>
                <a:cs typeface="+mn-cs"/>
              </a:rPr>
              <a:t>For libraries who get new printers, this is an area that will likely need to be adjusted.</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8</a:t>
            </a:fld>
            <a:endParaRPr lang="en-US" dirty="0"/>
          </a:p>
        </p:txBody>
      </p:sp>
    </p:spTree>
    <p:extLst>
      <p:ext uri="{BB962C8B-B14F-4D97-AF65-F5344CB8AC3E}">
        <p14:creationId xmlns:p14="http://schemas.microsoft.com/office/powerpoint/2010/main" val="194376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3984625" cy="2241550"/>
          </a:xfrm>
        </p:spPr>
      </p:sp>
      <p:sp>
        <p:nvSpPr>
          <p:cNvPr id="3" name="Notes Placeholder 2"/>
          <p:cNvSpPr>
            <a:spLocks noGrp="1"/>
          </p:cNvSpPr>
          <p:nvPr>
            <p:ph type="body" idx="1"/>
          </p:nvPr>
        </p:nvSpPr>
        <p:spPr>
          <a:xfrm>
            <a:off x="685800" y="3347864"/>
            <a:ext cx="5486400" cy="5110336"/>
          </a:xfrm>
        </p:spPr>
        <p:txBody>
          <a:bodyPr/>
          <a:lstStyle/>
          <a:p>
            <a:r>
              <a:rPr lang="en-US" sz="1200" kern="1200" dirty="0">
                <a:solidFill>
                  <a:schemeClr val="tx1"/>
                </a:solidFill>
                <a:effectLst/>
                <a:latin typeface="Calibri (Body)"/>
                <a:ea typeface="+mn-ea"/>
                <a:cs typeface="+mn-cs"/>
              </a:rPr>
              <a:t>Any Circulation Desk that provides Hold Shelf services needs to have the </a:t>
            </a:r>
            <a:r>
              <a:rPr lang="en-US" sz="1200" i="1" kern="1200" dirty="0">
                <a:solidFill>
                  <a:schemeClr val="tx1"/>
                </a:solidFill>
                <a:effectLst/>
                <a:latin typeface="Calibri (Body)"/>
                <a:ea typeface="+mn-ea"/>
                <a:cs typeface="+mn-cs"/>
              </a:rPr>
              <a:t>Has hold shelf</a:t>
            </a:r>
            <a:r>
              <a:rPr lang="en-US" sz="1200" kern="1200" dirty="0">
                <a:solidFill>
                  <a:schemeClr val="tx1"/>
                </a:solidFill>
                <a:effectLst/>
                <a:latin typeface="Calibri (Body)"/>
                <a:ea typeface="+mn-ea"/>
                <a:cs typeface="+mn-cs"/>
              </a:rPr>
              <a:t> function enabled.</a:t>
            </a:r>
          </a:p>
          <a:p>
            <a:endParaRPr lang="en-US" sz="1200" kern="1200" dirty="0">
              <a:solidFill>
                <a:schemeClr val="tx1"/>
              </a:solidFill>
              <a:effectLst/>
              <a:latin typeface="Calibri (Body)"/>
              <a:ea typeface="+mn-ea"/>
              <a:cs typeface="+mn-cs"/>
            </a:endParaRPr>
          </a:p>
          <a:p>
            <a:r>
              <a:rPr lang="en-US" sz="1200" i="1" kern="1200" dirty="0">
                <a:solidFill>
                  <a:schemeClr val="tx1"/>
                </a:solidFill>
                <a:effectLst/>
                <a:latin typeface="Calibri (Body)"/>
                <a:ea typeface="+mn-ea"/>
                <a:cs typeface="+mn-cs"/>
              </a:rPr>
              <a:t>Hold shelf sorting</a:t>
            </a:r>
            <a:r>
              <a:rPr lang="en-US" sz="1200" i="0" kern="1200" dirty="0">
                <a:solidFill>
                  <a:schemeClr val="tx1"/>
                </a:solidFill>
                <a:effectLst/>
                <a:latin typeface="Calibri (Body)"/>
                <a:ea typeface="+mn-ea"/>
                <a:cs typeface="+mn-cs"/>
              </a:rPr>
              <a:t> sets a default value when viewing the list of items on the Hold Shelf. Show the options in this list. When viewing the list of items on the Hold Shelf, an operator can choose another mechanism for sorting the list.</a:t>
            </a:r>
            <a:endParaRPr lang="en-US" sz="1200" i="1" kern="1200" dirty="0">
              <a:solidFill>
                <a:schemeClr val="tx1"/>
              </a:solidFill>
              <a:effectLst/>
              <a:latin typeface="Calibri (Body)"/>
              <a:ea typeface="+mn-ea"/>
              <a:cs typeface="+mn-cs"/>
            </a:endParaRPr>
          </a:p>
          <a:p>
            <a:r>
              <a:rPr lang="en-US" sz="1200" kern="1200" dirty="0">
                <a:solidFill>
                  <a:schemeClr val="tx1"/>
                </a:solidFill>
                <a:effectLst/>
                <a:latin typeface="Calibri (Body)"/>
                <a:ea typeface="+mn-ea"/>
                <a:cs typeface="+mn-cs"/>
              </a:rPr>
              <a:t> </a:t>
            </a:r>
          </a:p>
          <a:p>
            <a:r>
              <a:rPr lang="en-US" sz="1200" kern="1200" dirty="0">
                <a:solidFill>
                  <a:schemeClr val="tx1"/>
                </a:solidFill>
                <a:effectLst/>
                <a:latin typeface="Calibri (Body)"/>
                <a:ea typeface="+mn-ea"/>
                <a:cs typeface="+mn-cs"/>
              </a:rPr>
              <a:t>For </a:t>
            </a:r>
            <a:r>
              <a:rPr lang="en-US" sz="1200" i="1" kern="1200" dirty="0">
                <a:solidFill>
                  <a:schemeClr val="tx1"/>
                </a:solidFill>
                <a:effectLst/>
                <a:latin typeface="Calibri (Body)"/>
                <a:ea typeface="+mn-ea"/>
                <a:cs typeface="+mn-cs"/>
              </a:rPr>
              <a:t>Maximum time on hold shelf (Days)</a:t>
            </a:r>
            <a:r>
              <a:rPr lang="en-US" sz="1200" kern="1200" dirty="0">
                <a:solidFill>
                  <a:schemeClr val="tx1"/>
                </a:solidFill>
                <a:effectLst/>
                <a:latin typeface="Calibri (Body)"/>
                <a:ea typeface="+mn-ea"/>
                <a:cs typeface="+mn-cs"/>
              </a:rPr>
              <a:t>, libraries enter a value for how long items may stay on the Hold Shelf before they can be returned to the stacks or passed to the next requestor. This setting takes precedence over any policy that may be in place.</a:t>
            </a:r>
          </a:p>
          <a:p>
            <a:r>
              <a:rPr lang="en-US" sz="1200" kern="1200" dirty="0">
                <a:solidFill>
                  <a:schemeClr val="tx1"/>
                </a:solidFill>
                <a:effectLst/>
                <a:latin typeface="Calibri (Body)"/>
                <a:ea typeface="+mn-ea"/>
                <a:cs typeface="+mn-cs"/>
              </a:rPr>
              <a:t> </a:t>
            </a:r>
          </a:p>
          <a:p>
            <a:r>
              <a:rPr lang="en-US" sz="1200" i="1" kern="1200" dirty="0">
                <a:solidFill>
                  <a:schemeClr val="tx1"/>
                </a:solidFill>
                <a:effectLst/>
                <a:latin typeface="Calibri (Body)"/>
                <a:ea typeface="+mn-ea"/>
                <a:cs typeface="+mn-cs"/>
              </a:rPr>
              <a:t>Has hold shelf processing</a:t>
            </a:r>
            <a:r>
              <a:rPr lang="en-US" sz="1200" kern="1200" dirty="0">
                <a:solidFill>
                  <a:schemeClr val="tx1"/>
                </a:solidFill>
                <a:effectLst/>
                <a:latin typeface="Calibri (Body)"/>
                <a:ea typeface="+mn-ea"/>
                <a:cs typeface="+mn-cs"/>
              </a:rPr>
              <a:t> can be enabled to indicate that the circulation desk can temporarily store items requiring processing before they are placed on the hold shelf. If enabling this function, the option, </a:t>
            </a:r>
            <a:r>
              <a:rPr lang="en-US" sz="1200" i="1" kern="1200" dirty="0">
                <a:solidFill>
                  <a:schemeClr val="tx1"/>
                </a:solidFill>
                <a:effectLst/>
                <a:latin typeface="Calibri (Body)"/>
                <a:ea typeface="+mn-ea"/>
                <a:cs typeface="+mn-cs"/>
              </a:rPr>
              <a:t>Place directly on hold shelf</a:t>
            </a:r>
            <a:r>
              <a:rPr lang="en-US" sz="1200" kern="1200" dirty="0">
                <a:solidFill>
                  <a:schemeClr val="tx1"/>
                </a:solidFill>
                <a:effectLst/>
                <a:latin typeface="Calibri (Body)"/>
                <a:ea typeface="+mn-ea"/>
                <a:cs typeface="+mn-cs"/>
              </a:rPr>
              <a:t>, is available when using the Scan in Items workbench.</a:t>
            </a:r>
          </a:p>
          <a:p>
            <a:r>
              <a:rPr lang="en-US" sz="1200" kern="1200" dirty="0">
                <a:solidFill>
                  <a:schemeClr val="tx1"/>
                </a:solidFill>
                <a:effectLst/>
                <a:latin typeface="Calibri (Body)"/>
                <a:ea typeface="+mn-ea"/>
                <a:cs typeface="+mn-cs"/>
              </a:rPr>
              <a:t> </a:t>
            </a:r>
          </a:p>
          <a:p>
            <a:r>
              <a:rPr lang="en-US" sz="1200" kern="1200" dirty="0">
                <a:solidFill>
                  <a:schemeClr val="tx1"/>
                </a:solidFill>
                <a:effectLst/>
                <a:latin typeface="Calibri (Body)"/>
                <a:ea typeface="+mn-ea"/>
                <a:cs typeface="+mn-cs"/>
              </a:rPr>
              <a:t>When Hold requests are returned via a self-check machine, there are two possible outcomes: </a:t>
            </a:r>
          </a:p>
          <a:p>
            <a:r>
              <a:rPr lang="en-US" sz="1200" kern="1200" dirty="0">
                <a:solidFill>
                  <a:schemeClr val="tx1"/>
                </a:solidFill>
                <a:effectLst/>
                <a:latin typeface="Calibri (Body)"/>
                <a:ea typeface="+mn-ea"/>
                <a:cs typeface="+mn-cs"/>
              </a:rPr>
              <a:t> </a:t>
            </a:r>
          </a:p>
          <a:p>
            <a:pPr marL="685800" lvl="1" indent="-228600">
              <a:buFont typeface="+mj-lt"/>
              <a:buAutoNum type="arabicPeriod"/>
            </a:pPr>
            <a:r>
              <a:rPr lang="en-US" sz="1200" kern="1200" dirty="0">
                <a:solidFill>
                  <a:schemeClr val="tx1"/>
                </a:solidFill>
                <a:effectLst/>
                <a:latin typeface="Calibri (Body)"/>
                <a:ea typeface="+mn-ea"/>
                <a:cs typeface="+mn-cs"/>
              </a:rPr>
              <a:t>If </a:t>
            </a:r>
            <a:r>
              <a:rPr lang="en-US" sz="1200" i="1" kern="1200" dirty="0">
                <a:solidFill>
                  <a:schemeClr val="tx1"/>
                </a:solidFill>
                <a:effectLst/>
                <a:latin typeface="Calibri (Body)"/>
                <a:ea typeface="+mn-ea"/>
                <a:cs typeface="+mn-cs"/>
              </a:rPr>
              <a:t>Has hold shelf processing</a:t>
            </a:r>
            <a:r>
              <a:rPr lang="en-US" sz="1200" kern="1200" dirty="0">
                <a:solidFill>
                  <a:schemeClr val="tx1"/>
                </a:solidFill>
                <a:effectLst/>
                <a:latin typeface="Calibri (Body)"/>
                <a:ea typeface="+mn-ea"/>
                <a:cs typeface="+mn-cs"/>
              </a:rPr>
              <a:t> is enabled, items go directly to hold shelf processing, or </a:t>
            </a:r>
          </a:p>
          <a:p>
            <a:pPr marL="685800" lvl="1" indent="-228600">
              <a:buFont typeface="+mj-lt"/>
              <a:buAutoNum type="arabicPeriod"/>
            </a:pPr>
            <a:r>
              <a:rPr lang="en-US" sz="1200" kern="1200" dirty="0">
                <a:solidFill>
                  <a:schemeClr val="tx1"/>
                </a:solidFill>
                <a:effectLst/>
                <a:latin typeface="Calibri (Body)"/>
                <a:ea typeface="+mn-ea"/>
                <a:cs typeface="+mn-cs"/>
              </a:rPr>
              <a:t>If </a:t>
            </a:r>
            <a:r>
              <a:rPr lang="en-US" sz="1200" i="1" kern="1200" dirty="0">
                <a:solidFill>
                  <a:schemeClr val="tx1"/>
                </a:solidFill>
                <a:effectLst/>
                <a:latin typeface="Calibri (Body)"/>
                <a:ea typeface="+mn-ea"/>
                <a:cs typeface="+mn-cs"/>
              </a:rPr>
              <a:t>Has hold shelf processing</a:t>
            </a:r>
            <a:r>
              <a:rPr lang="en-US" sz="1200" kern="1200" dirty="0">
                <a:solidFill>
                  <a:schemeClr val="tx1"/>
                </a:solidFill>
                <a:effectLst/>
                <a:latin typeface="Calibri (Body)"/>
                <a:ea typeface="+mn-ea"/>
                <a:cs typeface="+mn-cs"/>
              </a:rPr>
              <a:t> is not enabled, items are returned and receive the status of Item in place even though remaining in the self-check bin and must be scanned in at the Circulation Desk to activate the request.</a:t>
            </a:r>
          </a:p>
          <a:p>
            <a:r>
              <a:rPr lang="en-US" sz="1200" kern="1200" dirty="0">
                <a:solidFill>
                  <a:schemeClr val="tx1"/>
                </a:solidFill>
                <a:effectLst/>
                <a:latin typeface="Calibri (Body)"/>
                <a:ea typeface="+mn-ea"/>
                <a:cs typeface="+mn-cs"/>
              </a:rPr>
              <a:t> </a:t>
            </a:r>
          </a:p>
          <a:p>
            <a:r>
              <a:rPr lang="en-US" sz="1200" kern="1200" dirty="0">
                <a:solidFill>
                  <a:schemeClr val="tx1"/>
                </a:solidFill>
                <a:effectLst/>
                <a:latin typeface="Calibri (Body)"/>
                <a:ea typeface="+mn-ea"/>
                <a:cs typeface="+mn-cs"/>
              </a:rPr>
              <a:t>Notifying a patron that an expired hold request has been cancelled is both a reminder and a kindness.</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9</a:t>
            </a:fld>
            <a:endParaRPr lang="en-US" dirty="0"/>
          </a:p>
        </p:txBody>
      </p:sp>
    </p:spTree>
    <p:extLst>
      <p:ext uri="{BB962C8B-B14F-4D97-AF65-F5344CB8AC3E}">
        <p14:creationId xmlns:p14="http://schemas.microsoft.com/office/powerpoint/2010/main" val="2003831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51.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62.pn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8" Type="http://schemas.openxmlformats.org/officeDocument/2006/relationships/hyperlink" Target="https://knowledge.exlibrisgroup.com/Alma/Product_Documentation/010Alma_Online_Help_(English)/050Administration/050Configuring_General_Alma_Functions/070Configuring_Alma_Letters" TargetMode="External"/><Relationship Id="rId3" Type="http://schemas.openxmlformats.org/officeDocument/2006/relationships/hyperlink" Target="https://knowledge.exlibrisgroup.com/Alma/Product_Documentation/010Alma_Online_Help_(English)/030Fulfillment/080Configuring_Fulfillment/010Configuring_Fulfillment_Activities_%E2%80%93_Overview" TargetMode="External"/><Relationship Id="rId7" Type="http://schemas.openxmlformats.org/officeDocument/2006/relationships/hyperlink" Target="https://knowledge.exlibrisgroup.com/Alma/Product_Documentation/010Alma_Online_Help_(English)/030Fulfillment/080Configuring_Fulfillment/110General"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hyperlink" Target="https://knowledge.exlibrisgroup.com/Alma/Product_Documentation/010Alma_Online_Help_(English)/030Fulfillment/080Configuring_Fulfillment/060Patron_Configurations#Configuring_User_Block_Descriptions_and_Definitions" TargetMode="External"/><Relationship Id="rId5" Type="http://schemas.openxmlformats.org/officeDocument/2006/relationships/hyperlink" Target="https://knowledge.exlibrisgroup.com/Alma/Product_Documentation/010Alma_Online_Help_(English)/030Fulfillment/080Configuring_Fulfillment/050Physical_Fulfillment#Configuring_Overdue_and_Lost_Loan_Profiles" TargetMode="External"/><Relationship Id="rId4" Type="http://schemas.openxmlformats.org/officeDocument/2006/relationships/hyperlink" Target="https://knowledge.exlibrisgroup.com/Alma/Product_Documentation/010Alma_Online_Help_(English)/030Fulfillment/080Configuring_Fulfillment/030Configuring_Physical_Location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7E73F6-75FC-44E9-BBFF-F064A233FBD3}"/>
              </a:ext>
            </a:extLst>
          </p:cNvPr>
          <p:cNvSpPr>
            <a:spLocks noGrp="1"/>
          </p:cNvSpPr>
          <p:nvPr>
            <p:ph type="ctrTitle"/>
          </p:nvPr>
        </p:nvSpPr>
        <p:spPr/>
        <p:txBody>
          <a:bodyPr/>
          <a:lstStyle/>
          <a:p>
            <a:r>
              <a:rPr lang="en-US" dirty="0"/>
              <a:t>Fulfillment Configuration</a:t>
            </a:r>
          </a:p>
        </p:txBody>
      </p:sp>
      <p:sp>
        <p:nvSpPr>
          <p:cNvPr id="6" name="Subtitle 5">
            <a:extLst>
              <a:ext uri="{FF2B5EF4-FFF2-40B4-BE49-F238E27FC236}">
                <a16:creationId xmlns:a16="http://schemas.microsoft.com/office/drawing/2014/main" id="{21FAB61A-9C29-4137-8AD1-B7E6D1F2B335}"/>
              </a:ext>
            </a:extLst>
          </p:cNvPr>
          <p:cNvSpPr>
            <a:spLocks noGrp="1"/>
          </p:cNvSpPr>
          <p:nvPr>
            <p:ph type="subTitle" idx="1"/>
          </p:nvPr>
        </p:nvSpPr>
        <p:spPr/>
        <p:txBody>
          <a:bodyPr/>
          <a:lstStyle/>
          <a:p>
            <a:r>
              <a:rPr lang="en-US" dirty="0"/>
              <a:t>Part I</a:t>
            </a:r>
          </a:p>
        </p:txBody>
      </p:sp>
    </p:spTree>
    <p:extLst>
      <p:ext uri="{BB962C8B-B14F-4D97-AF65-F5344CB8AC3E}">
        <p14:creationId xmlns:p14="http://schemas.microsoft.com/office/powerpoint/2010/main" val="291268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19589B-7711-438E-A515-148042E6E018}"/>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63C9DAAF-AE18-452A-8212-F639A0E5BAD7}"/>
              </a:ext>
            </a:extLst>
          </p:cNvPr>
          <p:cNvSpPr>
            <a:spLocks noGrp="1"/>
          </p:cNvSpPr>
          <p:nvPr>
            <p:ph type="title"/>
          </p:nvPr>
        </p:nvSpPr>
        <p:spPr/>
        <p:txBody>
          <a:bodyPr/>
          <a:lstStyle/>
          <a:p>
            <a:r>
              <a:rPr lang="en-US" dirty="0"/>
              <a:t>Digitization Department</a:t>
            </a:r>
          </a:p>
        </p:txBody>
      </p:sp>
      <p:pic>
        <p:nvPicPr>
          <p:cNvPr id="5" name="Picture 4">
            <a:extLst>
              <a:ext uri="{FF2B5EF4-FFF2-40B4-BE49-F238E27FC236}">
                <a16:creationId xmlns:a16="http://schemas.microsoft.com/office/drawing/2014/main" id="{082E8827-3A61-46FC-B7B3-4C6DB982E6DF}"/>
              </a:ext>
            </a:extLst>
          </p:cNvPr>
          <p:cNvPicPr>
            <a:picLocks noChangeAspect="1"/>
          </p:cNvPicPr>
          <p:nvPr/>
        </p:nvPicPr>
        <p:blipFill>
          <a:blip r:embed="rId3"/>
          <a:stretch>
            <a:fillRect/>
          </a:stretch>
        </p:blipFill>
        <p:spPr>
          <a:xfrm>
            <a:off x="415637" y="1347614"/>
            <a:ext cx="8312727" cy="9981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6748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19589B-7711-438E-A515-148042E6E018}"/>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63C9DAAF-AE18-452A-8212-F639A0E5BAD7}"/>
              </a:ext>
            </a:extLst>
          </p:cNvPr>
          <p:cNvSpPr>
            <a:spLocks noGrp="1"/>
          </p:cNvSpPr>
          <p:nvPr>
            <p:ph type="title"/>
          </p:nvPr>
        </p:nvSpPr>
        <p:spPr/>
        <p:txBody>
          <a:bodyPr/>
          <a:lstStyle/>
          <a:p>
            <a:r>
              <a:rPr lang="en-US" dirty="0"/>
              <a:t>Payment Information</a:t>
            </a:r>
          </a:p>
        </p:txBody>
      </p:sp>
      <p:pic>
        <p:nvPicPr>
          <p:cNvPr id="5" name="Picture 4">
            <a:extLst>
              <a:ext uri="{FF2B5EF4-FFF2-40B4-BE49-F238E27FC236}">
                <a16:creationId xmlns:a16="http://schemas.microsoft.com/office/drawing/2014/main" id="{643B7F86-5778-4B4D-B187-0C204DC12B9F}"/>
              </a:ext>
            </a:extLst>
          </p:cNvPr>
          <p:cNvPicPr>
            <a:picLocks noChangeAspect="1"/>
          </p:cNvPicPr>
          <p:nvPr/>
        </p:nvPicPr>
        <p:blipFill>
          <a:blip r:embed="rId3"/>
          <a:stretch>
            <a:fillRect/>
          </a:stretch>
        </p:blipFill>
        <p:spPr>
          <a:xfrm>
            <a:off x="415637" y="1131590"/>
            <a:ext cx="8312727" cy="26506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46154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19589B-7711-438E-A515-148042E6E018}"/>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63C9DAAF-AE18-452A-8212-F639A0E5BAD7}"/>
              </a:ext>
            </a:extLst>
          </p:cNvPr>
          <p:cNvSpPr>
            <a:spLocks noGrp="1"/>
          </p:cNvSpPr>
          <p:nvPr>
            <p:ph type="title"/>
          </p:nvPr>
        </p:nvSpPr>
        <p:spPr/>
        <p:txBody>
          <a:bodyPr/>
          <a:lstStyle/>
          <a:p>
            <a:r>
              <a:rPr lang="en-US" dirty="0"/>
              <a:t>Self Check Information</a:t>
            </a:r>
          </a:p>
        </p:txBody>
      </p:sp>
      <p:pic>
        <p:nvPicPr>
          <p:cNvPr id="5" name="Picture 4">
            <a:extLst>
              <a:ext uri="{FF2B5EF4-FFF2-40B4-BE49-F238E27FC236}">
                <a16:creationId xmlns:a16="http://schemas.microsoft.com/office/drawing/2014/main" id="{976CF518-8189-4B82-88BD-EF0ACFD80D0F}"/>
              </a:ext>
            </a:extLst>
          </p:cNvPr>
          <p:cNvPicPr>
            <a:picLocks noChangeAspect="1"/>
          </p:cNvPicPr>
          <p:nvPr/>
        </p:nvPicPr>
        <p:blipFill>
          <a:blip r:embed="rId3"/>
          <a:stretch>
            <a:fillRect/>
          </a:stretch>
        </p:blipFill>
        <p:spPr>
          <a:xfrm>
            <a:off x="415637" y="1491630"/>
            <a:ext cx="8312727" cy="6948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737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774019-BC11-455A-BEE6-F6CF778338FB}"/>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825ED965-A4D0-48ED-95AC-82619212913F}"/>
              </a:ext>
            </a:extLst>
          </p:cNvPr>
          <p:cNvSpPr>
            <a:spLocks noGrp="1"/>
          </p:cNvSpPr>
          <p:nvPr>
            <p:ph type="title"/>
          </p:nvPr>
        </p:nvSpPr>
        <p:spPr/>
        <p:txBody>
          <a:bodyPr/>
          <a:lstStyle/>
          <a:p>
            <a:r>
              <a:rPr lang="en-US" dirty="0"/>
              <a:t>Physical Locations</a:t>
            </a:r>
          </a:p>
        </p:txBody>
      </p:sp>
      <p:pic>
        <p:nvPicPr>
          <p:cNvPr id="5" name="Picture 4">
            <a:extLst>
              <a:ext uri="{FF2B5EF4-FFF2-40B4-BE49-F238E27FC236}">
                <a16:creationId xmlns:a16="http://schemas.microsoft.com/office/drawing/2014/main" id="{675ED497-7E21-49FD-9FE1-394B7C8E5D9D}"/>
              </a:ext>
            </a:extLst>
          </p:cNvPr>
          <p:cNvPicPr>
            <a:picLocks noChangeAspect="1"/>
          </p:cNvPicPr>
          <p:nvPr/>
        </p:nvPicPr>
        <p:blipFill>
          <a:blip r:embed="rId3"/>
          <a:stretch>
            <a:fillRect/>
          </a:stretch>
        </p:blipFill>
        <p:spPr>
          <a:xfrm>
            <a:off x="1291118" y="706153"/>
            <a:ext cx="6561765" cy="42508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54807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7104C9-7954-4C34-9476-FEAF1D058686}"/>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7A92D83E-3332-45D4-BA08-1FA5325044EE}"/>
              </a:ext>
            </a:extLst>
          </p:cNvPr>
          <p:cNvSpPr>
            <a:spLocks noGrp="1"/>
          </p:cNvSpPr>
          <p:nvPr>
            <p:ph type="title"/>
          </p:nvPr>
        </p:nvSpPr>
        <p:spPr/>
        <p:txBody>
          <a:bodyPr/>
          <a:lstStyle/>
          <a:p>
            <a:r>
              <a:rPr lang="en-US" dirty="0"/>
              <a:t>Work Order Types</a:t>
            </a:r>
          </a:p>
        </p:txBody>
      </p:sp>
      <p:pic>
        <p:nvPicPr>
          <p:cNvPr id="5" name="Picture 4">
            <a:extLst>
              <a:ext uri="{FF2B5EF4-FFF2-40B4-BE49-F238E27FC236}">
                <a16:creationId xmlns:a16="http://schemas.microsoft.com/office/drawing/2014/main" id="{B13A642C-B4FF-4010-A342-E631D379C3B5}"/>
              </a:ext>
            </a:extLst>
          </p:cNvPr>
          <p:cNvPicPr>
            <a:picLocks noChangeAspect="1"/>
          </p:cNvPicPr>
          <p:nvPr/>
        </p:nvPicPr>
        <p:blipFill>
          <a:blip r:embed="rId3"/>
          <a:stretch>
            <a:fillRect/>
          </a:stretch>
        </p:blipFill>
        <p:spPr>
          <a:xfrm>
            <a:off x="415637" y="1059582"/>
            <a:ext cx="8312727" cy="25096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97365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78BE5F-E8DB-4E6C-8D97-F884E38B4BF0}"/>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13DF8345-B533-4D22-A52B-01F23DF1250B}"/>
              </a:ext>
            </a:extLst>
          </p:cNvPr>
          <p:cNvSpPr>
            <a:spLocks noGrp="1"/>
          </p:cNvSpPr>
          <p:nvPr>
            <p:ph type="title"/>
          </p:nvPr>
        </p:nvSpPr>
        <p:spPr/>
        <p:txBody>
          <a:bodyPr/>
          <a:lstStyle/>
          <a:p>
            <a:r>
              <a:rPr lang="en-US" dirty="0"/>
              <a:t>Operators</a:t>
            </a:r>
          </a:p>
        </p:txBody>
      </p:sp>
      <p:pic>
        <p:nvPicPr>
          <p:cNvPr id="5" name="Picture 4">
            <a:extLst>
              <a:ext uri="{FF2B5EF4-FFF2-40B4-BE49-F238E27FC236}">
                <a16:creationId xmlns:a16="http://schemas.microsoft.com/office/drawing/2014/main" id="{7277F567-9D3A-4BB1-A3E4-4AE7B9DAEB3C}"/>
              </a:ext>
            </a:extLst>
          </p:cNvPr>
          <p:cNvPicPr>
            <a:picLocks noChangeAspect="1"/>
          </p:cNvPicPr>
          <p:nvPr/>
        </p:nvPicPr>
        <p:blipFill>
          <a:blip r:embed="rId3"/>
          <a:stretch>
            <a:fillRect/>
          </a:stretch>
        </p:blipFill>
        <p:spPr>
          <a:xfrm>
            <a:off x="1125746" y="697188"/>
            <a:ext cx="6892506" cy="42508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17335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78BE5F-E8DB-4E6C-8D97-F884E38B4BF0}"/>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13DF8345-B533-4D22-A52B-01F23DF1250B}"/>
              </a:ext>
            </a:extLst>
          </p:cNvPr>
          <p:cNvSpPr>
            <a:spLocks noGrp="1"/>
          </p:cNvSpPr>
          <p:nvPr>
            <p:ph type="title"/>
          </p:nvPr>
        </p:nvSpPr>
        <p:spPr/>
        <p:txBody>
          <a:bodyPr/>
          <a:lstStyle/>
          <a:p>
            <a:r>
              <a:rPr lang="en-US" dirty="0"/>
              <a:t>Automatic Printing</a:t>
            </a:r>
          </a:p>
        </p:txBody>
      </p:sp>
      <p:pic>
        <p:nvPicPr>
          <p:cNvPr id="5" name="Picture 4">
            <a:extLst>
              <a:ext uri="{FF2B5EF4-FFF2-40B4-BE49-F238E27FC236}">
                <a16:creationId xmlns:a16="http://schemas.microsoft.com/office/drawing/2014/main" id="{B54BADB3-4035-44C1-91C2-6CD7CD3455C3}"/>
              </a:ext>
            </a:extLst>
          </p:cNvPr>
          <p:cNvPicPr>
            <a:picLocks noChangeAspect="1"/>
          </p:cNvPicPr>
          <p:nvPr/>
        </p:nvPicPr>
        <p:blipFill>
          <a:blip r:embed="rId3"/>
          <a:stretch>
            <a:fillRect/>
          </a:stretch>
        </p:blipFill>
        <p:spPr>
          <a:xfrm>
            <a:off x="793488" y="711840"/>
            <a:ext cx="7557025" cy="41100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40278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4CECC-16F7-4274-830E-8B6905CFFBBF}"/>
              </a:ext>
            </a:extLst>
          </p:cNvPr>
          <p:cNvSpPr>
            <a:spLocks noGrp="1"/>
          </p:cNvSpPr>
          <p:nvPr>
            <p:ph type="ctrTitle"/>
          </p:nvPr>
        </p:nvSpPr>
        <p:spPr/>
        <p:txBody>
          <a:bodyPr/>
          <a:lstStyle/>
          <a:p>
            <a:r>
              <a:rPr lang="en-US" dirty="0"/>
              <a:t>Blocks</a:t>
            </a:r>
          </a:p>
        </p:txBody>
      </p:sp>
      <p:sp>
        <p:nvSpPr>
          <p:cNvPr id="3" name="Slide Number Placeholder 2">
            <a:extLst>
              <a:ext uri="{FF2B5EF4-FFF2-40B4-BE49-F238E27FC236}">
                <a16:creationId xmlns:a16="http://schemas.microsoft.com/office/drawing/2014/main" id="{AEFFD037-BD36-4205-B840-E68C092A2AE9}"/>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Tree>
    <p:extLst>
      <p:ext uri="{BB962C8B-B14F-4D97-AF65-F5344CB8AC3E}">
        <p14:creationId xmlns:p14="http://schemas.microsoft.com/office/powerpoint/2010/main" val="3394396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7B87D-1B3E-4A50-B2D0-00CB5A73C576}"/>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A371228B-1CE8-421A-8BA6-9E1FB7FB5D23}"/>
              </a:ext>
            </a:extLst>
          </p:cNvPr>
          <p:cNvSpPr>
            <a:spLocks noGrp="1"/>
          </p:cNvSpPr>
          <p:nvPr>
            <p:ph type="title"/>
          </p:nvPr>
        </p:nvSpPr>
        <p:spPr/>
        <p:txBody>
          <a:bodyPr/>
          <a:lstStyle/>
          <a:p>
            <a:r>
              <a:rPr lang="en-US" dirty="0"/>
              <a:t>Block Preferences</a:t>
            </a:r>
          </a:p>
        </p:txBody>
      </p:sp>
      <p:pic>
        <p:nvPicPr>
          <p:cNvPr id="5" name="Picture 4">
            <a:extLst>
              <a:ext uri="{FF2B5EF4-FFF2-40B4-BE49-F238E27FC236}">
                <a16:creationId xmlns:a16="http://schemas.microsoft.com/office/drawing/2014/main" id="{978210BF-C7D1-40EB-BF57-90938E17AA58}"/>
              </a:ext>
            </a:extLst>
          </p:cNvPr>
          <p:cNvPicPr>
            <a:picLocks noChangeAspect="1"/>
          </p:cNvPicPr>
          <p:nvPr/>
        </p:nvPicPr>
        <p:blipFill rotWithShape="1">
          <a:blip r:embed="rId3"/>
          <a:srcRect l="8463" t="22001" b="13600"/>
          <a:stretch/>
        </p:blipFill>
        <p:spPr>
          <a:xfrm>
            <a:off x="648491" y="699542"/>
            <a:ext cx="7872477" cy="40079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18498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7B87D-1B3E-4A50-B2D0-00CB5A73C576}"/>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A371228B-1CE8-421A-8BA6-9E1FB7FB5D23}"/>
              </a:ext>
            </a:extLst>
          </p:cNvPr>
          <p:cNvSpPr>
            <a:spLocks noGrp="1"/>
          </p:cNvSpPr>
          <p:nvPr>
            <p:ph type="title"/>
          </p:nvPr>
        </p:nvSpPr>
        <p:spPr/>
        <p:txBody>
          <a:bodyPr/>
          <a:lstStyle/>
          <a:p>
            <a:r>
              <a:rPr lang="en-US" dirty="0"/>
              <a:t>Available Actions</a:t>
            </a:r>
          </a:p>
        </p:txBody>
      </p:sp>
      <p:graphicFrame>
        <p:nvGraphicFramePr>
          <p:cNvPr id="5" name="Table 5">
            <a:extLst>
              <a:ext uri="{FF2B5EF4-FFF2-40B4-BE49-F238E27FC236}">
                <a16:creationId xmlns:a16="http://schemas.microsoft.com/office/drawing/2014/main" id="{C4BC7940-1381-4AC6-A7E8-CC868701F431}"/>
              </a:ext>
            </a:extLst>
          </p:cNvPr>
          <p:cNvGraphicFramePr>
            <a:graphicFrameLocks noGrp="1"/>
          </p:cNvGraphicFramePr>
          <p:nvPr>
            <p:extLst>
              <p:ext uri="{D42A27DB-BD31-4B8C-83A1-F6EECF244321}">
                <p14:modId xmlns:p14="http://schemas.microsoft.com/office/powerpoint/2010/main" val="472739973"/>
              </p:ext>
            </p:extLst>
          </p:nvPr>
        </p:nvGraphicFramePr>
        <p:xfrm>
          <a:off x="467544" y="734030"/>
          <a:ext cx="8208912" cy="3997960"/>
        </p:xfrm>
        <a:graphic>
          <a:graphicData uri="http://schemas.openxmlformats.org/drawingml/2006/table">
            <a:tbl>
              <a:tblPr firstRow="1" bandRow="1">
                <a:tableStyleId>{16D9F66E-5EB9-4882-86FB-DCBF35E3C3E4}</a:tableStyleId>
              </a:tblPr>
              <a:tblGrid>
                <a:gridCol w="2016224">
                  <a:extLst>
                    <a:ext uri="{9D8B030D-6E8A-4147-A177-3AD203B41FA5}">
                      <a16:colId xmlns:a16="http://schemas.microsoft.com/office/drawing/2014/main" val="3035882881"/>
                    </a:ext>
                  </a:extLst>
                </a:gridCol>
                <a:gridCol w="6192688">
                  <a:extLst>
                    <a:ext uri="{9D8B030D-6E8A-4147-A177-3AD203B41FA5}">
                      <a16:colId xmlns:a16="http://schemas.microsoft.com/office/drawing/2014/main" val="3355197491"/>
                    </a:ext>
                  </a:extLst>
                </a:gridCol>
              </a:tblGrid>
              <a:tr h="370840">
                <a:tc>
                  <a:txBody>
                    <a:bodyPr/>
                    <a:lstStyle/>
                    <a:p>
                      <a:r>
                        <a:rPr lang="en-US" sz="1600" b="0" dirty="0"/>
                        <a:t>Block</a:t>
                      </a:r>
                      <a:endParaRPr lang="en-US" sz="1600" b="0" dirty="0">
                        <a:solidFill>
                          <a:schemeClr val="tx1"/>
                        </a:solidFill>
                      </a:endParaRPr>
                    </a:p>
                  </a:txBody>
                  <a:tcPr/>
                </a:tc>
                <a:tc>
                  <a:txBody>
                    <a:bodyPr/>
                    <a:lstStyle/>
                    <a:p>
                      <a:r>
                        <a:rPr lang="en-US" sz="1600" b="0" dirty="0"/>
                        <a:t>The ability to loan an item is blocked and the patron cannot borrow the item</a:t>
                      </a:r>
                      <a:endParaRPr lang="en-US" sz="1600" b="0" dirty="0">
                        <a:solidFill>
                          <a:schemeClr val="tx1"/>
                        </a:solidFill>
                      </a:endParaRPr>
                    </a:p>
                  </a:txBody>
                  <a:tcPr/>
                </a:tc>
                <a:extLst>
                  <a:ext uri="{0D108BD9-81ED-4DB2-BD59-A6C34878D82A}">
                    <a16:rowId xmlns:a16="http://schemas.microsoft.com/office/drawing/2014/main" val="1298391010"/>
                  </a:ext>
                </a:extLst>
              </a:tr>
              <a:tr h="370840">
                <a:tc>
                  <a:txBody>
                    <a:bodyPr/>
                    <a:lstStyle/>
                    <a:p>
                      <a:r>
                        <a:rPr lang="en-US" sz="1600" dirty="0"/>
                        <a:t>Override by Manager</a:t>
                      </a:r>
                      <a:endParaRPr lang="en-US" sz="16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An override can be performed only by a staff operator with the Circulation Desk Manager role</a:t>
                      </a:r>
                    </a:p>
                  </a:txBody>
                  <a:tcPr/>
                </a:tc>
                <a:extLst>
                  <a:ext uri="{0D108BD9-81ED-4DB2-BD59-A6C34878D82A}">
                    <a16:rowId xmlns:a16="http://schemas.microsoft.com/office/drawing/2014/main" val="122652795"/>
                  </a:ext>
                </a:extLst>
              </a:tr>
              <a:tr h="370840">
                <a:tc>
                  <a:txBody>
                    <a:bodyPr/>
                    <a:lstStyle/>
                    <a:p>
                      <a:r>
                        <a:rPr lang="en-US" sz="1600" dirty="0"/>
                        <a:t>Override by Operator</a:t>
                      </a:r>
                      <a:endParaRPr lang="en-US" sz="16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An override can be performed by a staff operator with the Circulation Desk Manager or Circulation Desk Operator role </a:t>
                      </a:r>
                    </a:p>
                  </a:txBody>
                  <a:tcPr/>
                </a:tc>
                <a:extLst>
                  <a:ext uri="{0D108BD9-81ED-4DB2-BD59-A6C34878D82A}">
                    <a16:rowId xmlns:a16="http://schemas.microsoft.com/office/drawing/2014/main" val="1142522146"/>
                  </a:ext>
                </a:extLst>
              </a:tr>
              <a:tr h="370840">
                <a:tc>
                  <a:txBody>
                    <a:bodyPr/>
                    <a:lstStyle/>
                    <a:p>
                      <a:r>
                        <a:rPr lang="en-US" sz="1600" dirty="0"/>
                        <a:t>Override by All</a:t>
                      </a:r>
                      <a:endParaRPr lang="en-US" sz="16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An override can be performed by any staff operator with one of these roles, Circulation Desk Manager, Circulation Desk Operator, or Circulation Desk Operator–Limited</a:t>
                      </a:r>
                    </a:p>
                  </a:txBody>
                  <a:tcPr/>
                </a:tc>
                <a:extLst>
                  <a:ext uri="{0D108BD9-81ED-4DB2-BD59-A6C34878D82A}">
                    <a16:rowId xmlns:a16="http://schemas.microsoft.com/office/drawing/2014/main" val="1262279278"/>
                  </a:ext>
                </a:extLst>
              </a:tr>
              <a:tr h="370840">
                <a:tc>
                  <a:txBody>
                    <a:bodyPr/>
                    <a:lstStyle/>
                    <a:p>
                      <a:r>
                        <a:rPr lang="en-US" sz="1600" dirty="0"/>
                        <a:t>Override in Another Institution</a:t>
                      </a:r>
                      <a:endParaRPr lang="en-US" sz="16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This option may be used by Fulfillment Network members to configure whether or not overrides may be performed by staff operators at another institution if the block occurs when the member’s item is being loaned at the circulation desk of another member institution</a:t>
                      </a:r>
                    </a:p>
                  </a:txBody>
                  <a:tcPr/>
                </a:tc>
                <a:extLst>
                  <a:ext uri="{0D108BD9-81ED-4DB2-BD59-A6C34878D82A}">
                    <a16:rowId xmlns:a16="http://schemas.microsoft.com/office/drawing/2014/main" val="2700386603"/>
                  </a:ext>
                </a:extLst>
              </a:tr>
              <a:tr h="370840">
                <a:tc>
                  <a:txBody>
                    <a:bodyPr/>
                    <a:lstStyle/>
                    <a:p>
                      <a:r>
                        <a:rPr lang="en-US" sz="1600" dirty="0"/>
                        <a:t>Handle Automatically</a:t>
                      </a:r>
                      <a:endParaRPr lang="en-US" sz="16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Sets specific actions to be performed by Alma</a:t>
                      </a:r>
                    </a:p>
                  </a:txBody>
                  <a:tcPr/>
                </a:tc>
                <a:extLst>
                  <a:ext uri="{0D108BD9-81ED-4DB2-BD59-A6C34878D82A}">
                    <a16:rowId xmlns:a16="http://schemas.microsoft.com/office/drawing/2014/main" val="2845806268"/>
                  </a:ext>
                </a:extLst>
              </a:tr>
            </a:tbl>
          </a:graphicData>
        </a:graphic>
      </p:graphicFrame>
    </p:spTree>
    <p:extLst>
      <p:ext uri="{BB962C8B-B14F-4D97-AF65-F5344CB8AC3E}">
        <p14:creationId xmlns:p14="http://schemas.microsoft.com/office/powerpoint/2010/main" val="2703790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p:txBody>
          <a:bodyPr/>
          <a:lstStyle/>
          <a:p>
            <a:r>
              <a:rPr lang="en-US" dirty="0"/>
              <a:t>Library Circulation Desks</a:t>
            </a:r>
          </a:p>
          <a:p>
            <a:r>
              <a:rPr lang="en-US" dirty="0"/>
              <a:t>Blocks</a:t>
            </a:r>
          </a:p>
          <a:p>
            <a:r>
              <a:rPr lang="en-US" dirty="0"/>
              <a:t>Overdue Loan Profiles and Processes</a:t>
            </a:r>
          </a:p>
          <a:p>
            <a:r>
              <a:rPr lang="en-US" dirty="0"/>
              <a:t>Fulfillment Jobs Configuration and Scheduling</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7B87D-1B3E-4A50-B2D0-00CB5A73C576}"/>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A371228B-1CE8-421A-8BA6-9E1FB7FB5D23}"/>
              </a:ext>
            </a:extLst>
          </p:cNvPr>
          <p:cNvSpPr>
            <a:spLocks noGrp="1"/>
          </p:cNvSpPr>
          <p:nvPr>
            <p:ph type="title"/>
          </p:nvPr>
        </p:nvSpPr>
        <p:spPr/>
        <p:txBody>
          <a:bodyPr/>
          <a:lstStyle/>
          <a:p>
            <a:r>
              <a:rPr lang="en-US" dirty="0"/>
              <a:t>User Blocks Configuration</a:t>
            </a:r>
          </a:p>
        </p:txBody>
      </p:sp>
      <p:pic>
        <p:nvPicPr>
          <p:cNvPr id="5" name="Picture 4">
            <a:extLst>
              <a:ext uri="{FF2B5EF4-FFF2-40B4-BE49-F238E27FC236}">
                <a16:creationId xmlns:a16="http://schemas.microsoft.com/office/drawing/2014/main" id="{C928BAA2-4832-497D-9E49-7599A986CDDC}"/>
              </a:ext>
            </a:extLst>
          </p:cNvPr>
          <p:cNvPicPr>
            <a:picLocks noChangeAspect="1"/>
          </p:cNvPicPr>
          <p:nvPr/>
        </p:nvPicPr>
        <p:blipFill>
          <a:blip r:embed="rId3"/>
          <a:stretch>
            <a:fillRect/>
          </a:stretch>
        </p:blipFill>
        <p:spPr>
          <a:xfrm>
            <a:off x="395536" y="717812"/>
            <a:ext cx="4362197" cy="2259091"/>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AD52C9FD-0849-41EC-A409-18AFAE3E45EF}"/>
              </a:ext>
            </a:extLst>
          </p:cNvPr>
          <p:cNvPicPr>
            <a:picLocks noChangeAspect="1"/>
          </p:cNvPicPr>
          <p:nvPr/>
        </p:nvPicPr>
        <p:blipFill>
          <a:blip r:embed="rId4"/>
          <a:stretch>
            <a:fillRect/>
          </a:stretch>
        </p:blipFill>
        <p:spPr>
          <a:xfrm>
            <a:off x="3998387" y="3121779"/>
            <a:ext cx="4822085" cy="19702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95806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7B87D-1B3E-4A50-B2D0-00CB5A73C576}"/>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A371228B-1CE8-421A-8BA6-9E1FB7FB5D23}"/>
              </a:ext>
            </a:extLst>
          </p:cNvPr>
          <p:cNvSpPr>
            <a:spLocks noGrp="1"/>
          </p:cNvSpPr>
          <p:nvPr>
            <p:ph type="title"/>
          </p:nvPr>
        </p:nvSpPr>
        <p:spPr/>
        <p:txBody>
          <a:bodyPr/>
          <a:lstStyle/>
          <a:p>
            <a:r>
              <a:rPr lang="en-US" dirty="0"/>
              <a:t>User Block Description</a:t>
            </a:r>
          </a:p>
        </p:txBody>
      </p:sp>
      <p:pic>
        <p:nvPicPr>
          <p:cNvPr id="6" name="Picture 5">
            <a:extLst>
              <a:ext uri="{FF2B5EF4-FFF2-40B4-BE49-F238E27FC236}">
                <a16:creationId xmlns:a16="http://schemas.microsoft.com/office/drawing/2014/main" id="{B35AFB8B-8CF6-487B-9F83-188CE5C51B20}"/>
              </a:ext>
            </a:extLst>
          </p:cNvPr>
          <p:cNvPicPr>
            <a:picLocks noChangeAspect="1"/>
          </p:cNvPicPr>
          <p:nvPr/>
        </p:nvPicPr>
        <p:blipFill rotWithShape="1">
          <a:blip r:embed="rId3"/>
          <a:srcRect b="18479"/>
          <a:stretch/>
        </p:blipFill>
        <p:spPr>
          <a:xfrm>
            <a:off x="534389" y="704153"/>
            <a:ext cx="8075221" cy="38118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20312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7B87D-1B3E-4A50-B2D0-00CB5A73C576}"/>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A371228B-1CE8-421A-8BA6-9E1FB7FB5D23}"/>
              </a:ext>
            </a:extLst>
          </p:cNvPr>
          <p:cNvSpPr>
            <a:spLocks noGrp="1"/>
          </p:cNvSpPr>
          <p:nvPr>
            <p:ph type="title"/>
          </p:nvPr>
        </p:nvSpPr>
        <p:spPr/>
        <p:txBody>
          <a:bodyPr/>
          <a:lstStyle/>
          <a:p>
            <a:r>
              <a:rPr lang="en-US" dirty="0"/>
              <a:t>User Block Definitions</a:t>
            </a:r>
          </a:p>
        </p:txBody>
      </p:sp>
      <p:pic>
        <p:nvPicPr>
          <p:cNvPr id="5" name="Picture 4">
            <a:extLst>
              <a:ext uri="{FF2B5EF4-FFF2-40B4-BE49-F238E27FC236}">
                <a16:creationId xmlns:a16="http://schemas.microsoft.com/office/drawing/2014/main" id="{83CF1162-44D4-42C7-A5EE-C2564945C314}"/>
              </a:ext>
            </a:extLst>
          </p:cNvPr>
          <p:cNvPicPr>
            <a:picLocks noChangeAspect="1"/>
          </p:cNvPicPr>
          <p:nvPr/>
        </p:nvPicPr>
        <p:blipFill>
          <a:blip r:embed="rId3"/>
          <a:stretch>
            <a:fillRect/>
          </a:stretch>
        </p:blipFill>
        <p:spPr>
          <a:xfrm>
            <a:off x="415637" y="699542"/>
            <a:ext cx="8312727" cy="3598675"/>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7CC1391C-541F-42F5-9832-A9D740094E02}"/>
              </a:ext>
            </a:extLst>
          </p:cNvPr>
          <p:cNvSpPr txBox="1"/>
          <p:nvPr/>
        </p:nvSpPr>
        <p:spPr>
          <a:xfrm>
            <a:off x="5724128" y="699542"/>
            <a:ext cx="1872208" cy="1015663"/>
          </a:xfrm>
          <a:prstGeom prst="rect">
            <a:avLst/>
          </a:prstGeom>
          <a:solidFill>
            <a:schemeClr val="bg1">
              <a:lumMod val="85000"/>
            </a:schemeClr>
          </a:solidFill>
          <a:ln w="28575">
            <a:solidFill>
              <a:schemeClr val="tx1"/>
            </a:solidFill>
          </a:ln>
        </p:spPr>
        <p:txBody>
          <a:bodyPr wrap="square" rtlCol="0">
            <a:spAutoFit/>
          </a:bodyPr>
          <a:lstStyle/>
          <a:p>
            <a:pPr algn="ctr"/>
            <a:r>
              <a:rPr lang="en-US" sz="1500" b="1" dirty="0"/>
              <a:t>Blocked Actions</a:t>
            </a:r>
          </a:p>
          <a:p>
            <a:r>
              <a:rPr lang="en-US" sz="1500" dirty="0"/>
              <a:t>01: loan</a:t>
            </a:r>
          </a:p>
          <a:p>
            <a:r>
              <a:rPr lang="en-US" sz="1500" dirty="0"/>
              <a:t>02: loan, renew</a:t>
            </a:r>
          </a:p>
          <a:p>
            <a:r>
              <a:rPr lang="en-US" sz="1500" dirty="0"/>
              <a:t>03: loan, renew, hold</a:t>
            </a:r>
          </a:p>
        </p:txBody>
      </p:sp>
    </p:spTree>
    <p:extLst>
      <p:ext uri="{BB962C8B-B14F-4D97-AF65-F5344CB8AC3E}">
        <p14:creationId xmlns:p14="http://schemas.microsoft.com/office/powerpoint/2010/main" val="3429398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C9EE83-2DA6-4BF4-AFEF-ED630BC87BD2}"/>
              </a:ext>
            </a:extLst>
          </p:cNvPr>
          <p:cNvSpPr>
            <a:spLocks noGrp="1"/>
          </p:cNvSpPr>
          <p:nvPr>
            <p:ph type="ctrTitle"/>
          </p:nvPr>
        </p:nvSpPr>
        <p:spPr/>
        <p:txBody>
          <a:bodyPr/>
          <a:lstStyle/>
          <a:p>
            <a:r>
              <a:rPr lang="en-US" dirty="0"/>
              <a:t>Overdue Loan Profiles and Processes</a:t>
            </a:r>
          </a:p>
        </p:txBody>
      </p:sp>
      <p:sp>
        <p:nvSpPr>
          <p:cNvPr id="3" name="Slide Number Placeholder 2">
            <a:extLst>
              <a:ext uri="{FF2B5EF4-FFF2-40B4-BE49-F238E27FC236}">
                <a16:creationId xmlns:a16="http://schemas.microsoft.com/office/drawing/2014/main" id="{88DEC018-0543-49AA-8B34-15C7C2BABD29}"/>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Tree>
    <p:extLst>
      <p:ext uri="{BB962C8B-B14F-4D97-AF65-F5344CB8AC3E}">
        <p14:creationId xmlns:p14="http://schemas.microsoft.com/office/powerpoint/2010/main" val="2815716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7B87D-1B3E-4A50-B2D0-00CB5A73C576}"/>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a:extLst>
              <a:ext uri="{FF2B5EF4-FFF2-40B4-BE49-F238E27FC236}">
                <a16:creationId xmlns:a16="http://schemas.microsoft.com/office/drawing/2014/main" id="{A371228B-1CE8-421A-8BA6-9E1FB7FB5D23}"/>
              </a:ext>
            </a:extLst>
          </p:cNvPr>
          <p:cNvSpPr>
            <a:spLocks noGrp="1"/>
          </p:cNvSpPr>
          <p:nvPr>
            <p:ph type="title"/>
          </p:nvPr>
        </p:nvSpPr>
        <p:spPr/>
        <p:txBody>
          <a:bodyPr/>
          <a:lstStyle/>
          <a:p>
            <a:r>
              <a:rPr lang="en-US" dirty="0"/>
              <a:t>Overdue and Lost Loan Profiles</a:t>
            </a:r>
          </a:p>
        </p:txBody>
      </p:sp>
      <p:pic>
        <p:nvPicPr>
          <p:cNvPr id="5" name="Picture 4">
            <a:extLst>
              <a:ext uri="{FF2B5EF4-FFF2-40B4-BE49-F238E27FC236}">
                <a16:creationId xmlns:a16="http://schemas.microsoft.com/office/drawing/2014/main" id="{A86187EB-5D4C-4FB2-A123-24565835CAD2}"/>
              </a:ext>
            </a:extLst>
          </p:cNvPr>
          <p:cNvPicPr>
            <a:picLocks noChangeAspect="1"/>
          </p:cNvPicPr>
          <p:nvPr/>
        </p:nvPicPr>
        <p:blipFill>
          <a:blip r:embed="rId3"/>
          <a:stretch>
            <a:fillRect/>
          </a:stretch>
        </p:blipFill>
        <p:spPr>
          <a:xfrm>
            <a:off x="415637" y="915566"/>
            <a:ext cx="8312727" cy="25635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11691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7B87D-1B3E-4A50-B2D0-00CB5A73C576}"/>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3" name="Title 2">
            <a:extLst>
              <a:ext uri="{FF2B5EF4-FFF2-40B4-BE49-F238E27FC236}">
                <a16:creationId xmlns:a16="http://schemas.microsoft.com/office/drawing/2014/main" id="{A371228B-1CE8-421A-8BA6-9E1FB7FB5D23}"/>
              </a:ext>
            </a:extLst>
          </p:cNvPr>
          <p:cNvSpPr>
            <a:spLocks noGrp="1"/>
          </p:cNvSpPr>
          <p:nvPr>
            <p:ph type="title"/>
          </p:nvPr>
        </p:nvSpPr>
        <p:spPr/>
        <p:txBody>
          <a:bodyPr/>
          <a:lstStyle/>
          <a:p>
            <a:r>
              <a:rPr lang="en-US" dirty="0"/>
              <a:t>Overdue and Lost Loan Profiles</a:t>
            </a:r>
          </a:p>
        </p:txBody>
      </p:sp>
      <p:pic>
        <p:nvPicPr>
          <p:cNvPr id="6" name="Picture 5">
            <a:extLst>
              <a:ext uri="{FF2B5EF4-FFF2-40B4-BE49-F238E27FC236}">
                <a16:creationId xmlns:a16="http://schemas.microsoft.com/office/drawing/2014/main" id="{34AE9BFF-26D5-4CA2-AD10-F5CC48C0891B}"/>
              </a:ext>
            </a:extLst>
          </p:cNvPr>
          <p:cNvPicPr>
            <a:picLocks noChangeAspect="1"/>
          </p:cNvPicPr>
          <p:nvPr/>
        </p:nvPicPr>
        <p:blipFill>
          <a:blip r:embed="rId3"/>
          <a:stretch>
            <a:fillRect/>
          </a:stretch>
        </p:blipFill>
        <p:spPr>
          <a:xfrm>
            <a:off x="1129986" y="700670"/>
            <a:ext cx="6884028" cy="42508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80780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7B87D-1B3E-4A50-B2D0-00CB5A73C576}"/>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3" name="Title 2">
            <a:extLst>
              <a:ext uri="{FF2B5EF4-FFF2-40B4-BE49-F238E27FC236}">
                <a16:creationId xmlns:a16="http://schemas.microsoft.com/office/drawing/2014/main" id="{A371228B-1CE8-421A-8BA6-9E1FB7FB5D23}"/>
              </a:ext>
            </a:extLst>
          </p:cNvPr>
          <p:cNvSpPr>
            <a:spLocks noGrp="1"/>
          </p:cNvSpPr>
          <p:nvPr>
            <p:ph type="title"/>
          </p:nvPr>
        </p:nvSpPr>
        <p:spPr/>
        <p:txBody>
          <a:bodyPr/>
          <a:lstStyle/>
          <a:p>
            <a:r>
              <a:rPr lang="en-US" dirty="0"/>
              <a:t>Overdue and Lost Loan Job</a:t>
            </a:r>
          </a:p>
        </p:txBody>
      </p:sp>
      <p:pic>
        <p:nvPicPr>
          <p:cNvPr id="6" name="Picture 5">
            <a:extLst>
              <a:ext uri="{FF2B5EF4-FFF2-40B4-BE49-F238E27FC236}">
                <a16:creationId xmlns:a16="http://schemas.microsoft.com/office/drawing/2014/main" id="{481F1F08-ED45-41AA-B546-A61AC127A88E}"/>
              </a:ext>
            </a:extLst>
          </p:cNvPr>
          <p:cNvPicPr>
            <a:picLocks noChangeAspect="1"/>
          </p:cNvPicPr>
          <p:nvPr/>
        </p:nvPicPr>
        <p:blipFill>
          <a:blip r:embed="rId3"/>
          <a:stretch>
            <a:fillRect/>
          </a:stretch>
        </p:blipFill>
        <p:spPr>
          <a:xfrm>
            <a:off x="415637" y="1044848"/>
            <a:ext cx="8312727" cy="30538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74942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7B87D-1B3E-4A50-B2D0-00CB5A73C576}"/>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3" name="Title 2">
            <a:extLst>
              <a:ext uri="{FF2B5EF4-FFF2-40B4-BE49-F238E27FC236}">
                <a16:creationId xmlns:a16="http://schemas.microsoft.com/office/drawing/2014/main" id="{A371228B-1CE8-421A-8BA6-9E1FB7FB5D23}"/>
              </a:ext>
            </a:extLst>
          </p:cNvPr>
          <p:cNvSpPr>
            <a:spLocks noGrp="1"/>
          </p:cNvSpPr>
          <p:nvPr>
            <p:ph type="title"/>
          </p:nvPr>
        </p:nvSpPr>
        <p:spPr/>
        <p:txBody>
          <a:bodyPr/>
          <a:lstStyle/>
          <a:p>
            <a:r>
              <a:rPr lang="en-US" dirty="0"/>
              <a:t>Overdue and Lost Loan Job</a:t>
            </a:r>
          </a:p>
        </p:txBody>
      </p:sp>
      <p:pic>
        <p:nvPicPr>
          <p:cNvPr id="5" name="Picture 4">
            <a:extLst>
              <a:ext uri="{FF2B5EF4-FFF2-40B4-BE49-F238E27FC236}">
                <a16:creationId xmlns:a16="http://schemas.microsoft.com/office/drawing/2014/main" id="{4156698C-D245-4A82-9E4F-2AB644086AEF}"/>
              </a:ext>
            </a:extLst>
          </p:cNvPr>
          <p:cNvPicPr>
            <a:picLocks noChangeAspect="1"/>
          </p:cNvPicPr>
          <p:nvPr/>
        </p:nvPicPr>
        <p:blipFill>
          <a:blip r:embed="rId3"/>
          <a:stretch>
            <a:fillRect/>
          </a:stretch>
        </p:blipFill>
        <p:spPr>
          <a:xfrm>
            <a:off x="863763" y="697188"/>
            <a:ext cx="7416472" cy="42508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64784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7B87D-1B3E-4A50-B2D0-00CB5A73C576}"/>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3" name="Title 2">
            <a:extLst>
              <a:ext uri="{FF2B5EF4-FFF2-40B4-BE49-F238E27FC236}">
                <a16:creationId xmlns:a16="http://schemas.microsoft.com/office/drawing/2014/main" id="{A371228B-1CE8-421A-8BA6-9E1FB7FB5D23}"/>
              </a:ext>
            </a:extLst>
          </p:cNvPr>
          <p:cNvSpPr>
            <a:spLocks noGrp="1"/>
          </p:cNvSpPr>
          <p:nvPr>
            <p:ph type="title"/>
          </p:nvPr>
        </p:nvSpPr>
        <p:spPr>
          <a:xfrm>
            <a:off x="395536" y="70415"/>
            <a:ext cx="8424936" cy="576064"/>
          </a:xfrm>
        </p:spPr>
        <p:txBody>
          <a:bodyPr/>
          <a:lstStyle/>
          <a:p>
            <a:r>
              <a:rPr lang="en-US" dirty="0"/>
              <a:t>Overdue and Lost Loan Job</a:t>
            </a:r>
          </a:p>
        </p:txBody>
      </p:sp>
      <p:pic>
        <p:nvPicPr>
          <p:cNvPr id="5" name="Picture 4">
            <a:extLst>
              <a:ext uri="{FF2B5EF4-FFF2-40B4-BE49-F238E27FC236}">
                <a16:creationId xmlns:a16="http://schemas.microsoft.com/office/drawing/2014/main" id="{196588BD-66F5-4768-A741-A4D60D4AF742}"/>
              </a:ext>
            </a:extLst>
          </p:cNvPr>
          <p:cNvPicPr>
            <a:picLocks noChangeAspect="1"/>
          </p:cNvPicPr>
          <p:nvPr/>
        </p:nvPicPr>
        <p:blipFill>
          <a:blip r:embed="rId3"/>
          <a:stretch>
            <a:fillRect/>
          </a:stretch>
        </p:blipFill>
        <p:spPr>
          <a:xfrm>
            <a:off x="415636" y="699542"/>
            <a:ext cx="8312727" cy="2502920"/>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7A16ECE1-1117-4AA8-AB38-939759F11987}"/>
              </a:ext>
            </a:extLst>
          </p:cNvPr>
          <p:cNvPicPr>
            <a:picLocks noChangeAspect="1"/>
          </p:cNvPicPr>
          <p:nvPr/>
        </p:nvPicPr>
        <p:blipFill rotWithShape="1">
          <a:blip r:embed="rId4"/>
          <a:srcRect r="22758"/>
          <a:stretch/>
        </p:blipFill>
        <p:spPr>
          <a:xfrm>
            <a:off x="532817" y="3429393"/>
            <a:ext cx="2599023" cy="1310128"/>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FAA65480-4C07-4B9A-96B2-74C1038F4887}"/>
              </a:ext>
            </a:extLst>
          </p:cNvPr>
          <p:cNvPicPr>
            <a:picLocks noChangeAspect="1"/>
          </p:cNvPicPr>
          <p:nvPr/>
        </p:nvPicPr>
        <p:blipFill rotWithShape="1">
          <a:blip r:embed="rId5"/>
          <a:srcRect r="16567"/>
          <a:stretch/>
        </p:blipFill>
        <p:spPr>
          <a:xfrm>
            <a:off x="3779912" y="3472810"/>
            <a:ext cx="4874052" cy="14031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19549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7B87D-1B3E-4A50-B2D0-00CB5A73C576}"/>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3" name="Title 2">
            <a:extLst>
              <a:ext uri="{FF2B5EF4-FFF2-40B4-BE49-F238E27FC236}">
                <a16:creationId xmlns:a16="http://schemas.microsoft.com/office/drawing/2014/main" id="{A371228B-1CE8-421A-8BA6-9E1FB7FB5D23}"/>
              </a:ext>
            </a:extLst>
          </p:cNvPr>
          <p:cNvSpPr>
            <a:spLocks noGrp="1"/>
          </p:cNvSpPr>
          <p:nvPr>
            <p:ph type="title"/>
          </p:nvPr>
        </p:nvSpPr>
        <p:spPr/>
        <p:txBody>
          <a:bodyPr/>
          <a:lstStyle/>
          <a:p>
            <a:r>
              <a:rPr lang="en-US" dirty="0"/>
              <a:t>Notification Types</a:t>
            </a:r>
          </a:p>
        </p:txBody>
      </p:sp>
      <p:pic>
        <p:nvPicPr>
          <p:cNvPr id="4" name="Picture 3">
            <a:extLst>
              <a:ext uri="{FF2B5EF4-FFF2-40B4-BE49-F238E27FC236}">
                <a16:creationId xmlns:a16="http://schemas.microsoft.com/office/drawing/2014/main" id="{2E0FD070-D89E-4E78-8FEF-554CF7308AE8}"/>
              </a:ext>
            </a:extLst>
          </p:cNvPr>
          <p:cNvPicPr>
            <a:picLocks noChangeAspect="1"/>
          </p:cNvPicPr>
          <p:nvPr/>
        </p:nvPicPr>
        <p:blipFill>
          <a:blip r:embed="rId3"/>
          <a:stretch>
            <a:fillRect/>
          </a:stretch>
        </p:blipFill>
        <p:spPr>
          <a:xfrm>
            <a:off x="341190" y="1509283"/>
            <a:ext cx="8461620" cy="21249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29371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Library Circulation Desks</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3760510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7B87D-1B3E-4A50-B2D0-00CB5A73C576}"/>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3" name="Title 2">
            <a:extLst>
              <a:ext uri="{FF2B5EF4-FFF2-40B4-BE49-F238E27FC236}">
                <a16:creationId xmlns:a16="http://schemas.microsoft.com/office/drawing/2014/main" id="{A371228B-1CE8-421A-8BA6-9E1FB7FB5D23}"/>
              </a:ext>
            </a:extLst>
          </p:cNvPr>
          <p:cNvSpPr>
            <a:spLocks noGrp="1"/>
          </p:cNvSpPr>
          <p:nvPr>
            <p:ph type="title"/>
          </p:nvPr>
        </p:nvSpPr>
        <p:spPr/>
        <p:txBody>
          <a:bodyPr/>
          <a:lstStyle/>
          <a:p>
            <a:r>
              <a:rPr lang="en-US" dirty="0"/>
              <a:t>Notifications to Patrons</a:t>
            </a:r>
          </a:p>
        </p:txBody>
      </p:sp>
      <p:pic>
        <p:nvPicPr>
          <p:cNvPr id="5" name="Picture 4">
            <a:extLst>
              <a:ext uri="{FF2B5EF4-FFF2-40B4-BE49-F238E27FC236}">
                <a16:creationId xmlns:a16="http://schemas.microsoft.com/office/drawing/2014/main" id="{5B0D896B-FBD3-4E92-BBD6-A726C246B5AD}"/>
              </a:ext>
            </a:extLst>
          </p:cNvPr>
          <p:cNvPicPr>
            <a:picLocks noChangeAspect="1"/>
          </p:cNvPicPr>
          <p:nvPr/>
        </p:nvPicPr>
        <p:blipFill>
          <a:blip r:embed="rId3"/>
          <a:stretch>
            <a:fillRect/>
          </a:stretch>
        </p:blipFill>
        <p:spPr>
          <a:xfrm>
            <a:off x="368823" y="1261532"/>
            <a:ext cx="8406353" cy="26204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57441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7B87D-1B3E-4A50-B2D0-00CB5A73C576}"/>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3" name="Title 2">
            <a:extLst>
              <a:ext uri="{FF2B5EF4-FFF2-40B4-BE49-F238E27FC236}">
                <a16:creationId xmlns:a16="http://schemas.microsoft.com/office/drawing/2014/main" id="{A371228B-1CE8-421A-8BA6-9E1FB7FB5D23}"/>
              </a:ext>
            </a:extLst>
          </p:cNvPr>
          <p:cNvSpPr>
            <a:spLocks noGrp="1"/>
          </p:cNvSpPr>
          <p:nvPr>
            <p:ph type="title"/>
          </p:nvPr>
        </p:nvSpPr>
        <p:spPr/>
        <p:txBody>
          <a:bodyPr/>
          <a:lstStyle/>
          <a:p>
            <a:r>
              <a:rPr lang="en-US" dirty="0"/>
              <a:t>Ful Overdue and Lost Loan Notification Letter</a:t>
            </a:r>
          </a:p>
        </p:txBody>
      </p:sp>
      <p:pic>
        <p:nvPicPr>
          <p:cNvPr id="5" name="Picture 4">
            <a:extLst>
              <a:ext uri="{FF2B5EF4-FFF2-40B4-BE49-F238E27FC236}">
                <a16:creationId xmlns:a16="http://schemas.microsoft.com/office/drawing/2014/main" id="{396625CA-515C-4CB4-BF23-E249D31A901E}"/>
              </a:ext>
            </a:extLst>
          </p:cNvPr>
          <p:cNvPicPr>
            <a:picLocks noChangeAspect="1"/>
          </p:cNvPicPr>
          <p:nvPr/>
        </p:nvPicPr>
        <p:blipFill>
          <a:blip r:embed="rId3"/>
          <a:stretch>
            <a:fillRect/>
          </a:stretch>
        </p:blipFill>
        <p:spPr>
          <a:xfrm>
            <a:off x="617526" y="709299"/>
            <a:ext cx="7908946" cy="41667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65528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7B87D-1B3E-4A50-B2D0-00CB5A73C576}"/>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3" name="Title 2">
            <a:extLst>
              <a:ext uri="{FF2B5EF4-FFF2-40B4-BE49-F238E27FC236}">
                <a16:creationId xmlns:a16="http://schemas.microsoft.com/office/drawing/2014/main" id="{A371228B-1CE8-421A-8BA6-9E1FB7FB5D23}"/>
              </a:ext>
            </a:extLst>
          </p:cNvPr>
          <p:cNvSpPr>
            <a:spLocks noGrp="1"/>
          </p:cNvSpPr>
          <p:nvPr>
            <p:ph type="title"/>
          </p:nvPr>
        </p:nvSpPr>
        <p:spPr/>
        <p:txBody>
          <a:bodyPr/>
          <a:lstStyle/>
          <a:p>
            <a:r>
              <a:rPr lang="en-US" dirty="0"/>
              <a:t>Ful Overdue and Lost Loan Notification Letter</a:t>
            </a:r>
          </a:p>
        </p:txBody>
      </p:sp>
      <p:pic>
        <p:nvPicPr>
          <p:cNvPr id="5" name="Picture 4">
            <a:extLst>
              <a:ext uri="{FF2B5EF4-FFF2-40B4-BE49-F238E27FC236}">
                <a16:creationId xmlns:a16="http://schemas.microsoft.com/office/drawing/2014/main" id="{23FAC43B-863D-412B-8D40-F0C0C9602D6A}"/>
              </a:ext>
            </a:extLst>
          </p:cNvPr>
          <p:cNvPicPr>
            <a:picLocks noChangeAspect="1"/>
          </p:cNvPicPr>
          <p:nvPr/>
        </p:nvPicPr>
        <p:blipFill>
          <a:blip r:embed="rId3"/>
          <a:stretch>
            <a:fillRect/>
          </a:stretch>
        </p:blipFill>
        <p:spPr>
          <a:xfrm>
            <a:off x="444275" y="781307"/>
            <a:ext cx="8255451" cy="41667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10169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7B87D-1B3E-4A50-B2D0-00CB5A73C576}"/>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3" name="Title 2">
            <a:extLst>
              <a:ext uri="{FF2B5EF4-FFF2-40B4-BE49-F238E27FC236}">
                <a16:creationId xmlns:a16="http://schemas.microsoft.com/office/drawing/2014/main" id="{A371228B-1CE8-421A-8BA6-9E1FB7FB5D23}"/>
              </a:ext>
            </a:extLst>
          </p:cNvPr>
          <p:cNvSpPr>
            <a:spLocks noGrp="1"/>
          </p:cNvSpPr>
          <p:nvPr>
            <p:ph type="title"/>
          </p:nvPr>
        </p:nvSpPr>
        <p:spPr/>
        <p:txBody>
          <a:bodyPr/>
          <a:lstStyle/>
          <a:p>
            <a:r>
              <a:rPr lang="en-US" dirty="0"/>
              <a:t>Ful Overdue and Lost Loan Notification Letter</a:t>
            </a:r>
          </a:p>
        </p:txBody>
      </p:sp>
      <p:pic>
        <p:nvPicPr>
          <p:cNvPr id="5" name="Picture 4">
            <a:extLst>
              <a:ext uri="{FF2B5EF4-FFF2-40B4-BE49-F238E27FC236}">
                <a16:creationId xmlns:a16="http://schemas.microsoft.com/office/drawing/2014/main" id="{1A9D40C6-8859-4AE5-BEEA-99BD08A3DE0C}"/>
              </a:ext>
            </a:extLst>
          </p:cNvPr>
          <p:cNvPicPr>
            <a:picLocks noChangeAspect="1"/>
          </p:cNvPicPr>
          <p:nvPr/>
        </p:nvPicPr>
        <p:blipFill>
          <a:blip r:embed="rId3"/>
          <a:stretch>
            <a:fillRect/>
          </a:stretch>
        </p:blipFill>
        <p:spPr>
          <a:xfrm>
            <a:off x="415637" y="889513"/>
            <a:ext cx="8312727" cy="33644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35330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7B87D-1B3E-4A50-B2D0-00CB5A73C576}"/>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3" name="Title 2">
            <a:extLst>
              <a:ext uri="{FF2B5EF4-FFF2-40B4-BE49-F238E27FC236}">
                <a16:creationId xmlns:a16="http://schemas.microsoft.com/office/drawing/2014/main" id="{A371228B-1CE8-421A-8BA6-9E1FB7FB5D23}"/>
              </a:ext>
            </a:extLst>
          </p:cNvPr>
          <p:cNvSpPr>
            <a:spLocks noGrp="1"/>
          </p:cNvSpPr>
          <p:nvPr>
            <p:ph type="title"/>
          </p:nvPr>
        </p:nvSpPr>
        <p:spPr/>
        <p:txBody>
          <a:bodyPr/>
          <a:lstStyle/>
          <a:p>
            <a:r>
              <a:rPr lang="en-US" dirty="0"/>
              <a:t>Preview Letter</a:t>
            </a:r>
          </a:p>
        </p:txBody>
      </p:sp>
      <p:pic>
        <p:nvPicPr>
          <p:cNvPr id="5" name="Picture 4">
            <a:extLst>
              <a:ext uri="{FF2B5EF4-FFF2-40B4-BE49-F238E27FC236}">
                <a16:creationId xmlns:a16="http://schemas.microsoft.com/office/drawing/2014/main" id="{39DC5676-47F8-4E6E-B3BD-30DF82FB12A0}"/>
              </a:ext>
            </a:extLst>
          </p:cNvPr>
          <p:cNvPicPr>
            <a:picLocks noChangeAspect="1"/>
          </p:cNvPicPr>
          <p:nvPr/>
        </p:nvPicPr>
        <p:blipFill>
          <a:blip r:embed="rId3"/>
          <a:stretch>
            <a:fillRect/>
          </a:stretch>
        </p:blipFill>
        <p:spPr>
          <a:xfrm>
            <a:off x="2175487" y="700670"/>
            <a:ext cx="4793024" cy="42508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79501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E3DF61-75DB-43F4-A1B3-0110A329BE48}"/>
              </a:ext>
            </a:extLst>
          </p:cNvPr>
          <p:cNvSpPr>
            <a:spLocks noGrp="1"/>
          </p:cNvSpPr>
          <p:nvPr>
            <p:ph type="ctrTitle"/>
          </p:nvPr>
        </p:nvSpPr>
        <p:spPr/>
        <p:txBody>
          <a:bodyPr/>
          <a:lstStyle/>
          <a:p>
            <a:r>
              <a:rPr lang="en-US" dirty="0"/>
              <a:t>Fulfillment Jobs Configuration and Scheduling</a:t>
            </a:r>
          </a:p>
        </p:txBody>
      </p:sp>
      <p:sp>
        <p:nvSpPr>
          <p:cNvPr id="3" name="Slide Number Placeholder 2">
            <a:extLst>
              <a:ext uri="{FF2B5EF4-FFF2-40B4-BE49-F238E27FC236}">
                <a16:creationId xmlns:a16="http://schemas.microsoft.com/office/drawing/2014/main" id="{3972354F-E349-4FBE-86E1-85BDA5557A61}"/>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Tree>
    <p:extLst>
      <p:ext uri="{BB962C8B-B14F-4D97-AF65-F5344CB8AC3E}">
        <p14:creationId xmlns:p14="http://schemas.microsoft.com/office/powerpoint/2010/main" val="1753494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E1C6EE-06BE-4AFC-87EA-0429312EB150}"/>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3" name="Title 2">
            <a:extLst>
              <a:ext uri="{FF2B5EF4-FFF2-40B4-BE49-F238E27FC236}">
                <a16:creationId xmlns:a16="http://schemas.microsoft.com/office/drawing/2014/main" id="{A0B45E30-A5E4-4925-8A23-0CE08195FD7F}"/>
              </a:ext>
            </a:extLst>
          </p:cNvPr>
          <p:cNvSpPr>
            <a:spLocks noGrp="1"/>
          </p:cNvSpPr>
          <p:nvPr>
            <p:ph type="title"/>
          </p:nvPr>
        </p:nvSpPr>
        <p:spPr/>
        <p:txBody>
          <a:bodyPr/>
          <a:lstStyle/>
          <a:p>
            <a:r>
              <a:rPr lang="en-US" dirty="0"/>
              <a:t>Fulfillment Jobs Configuration</a:t>
            </a:r>
          </a:p>
        </p:txBody>
      </p:sp>
      <p:pic>
        <p:nvPicPr>
          <p:cNvPr id="5" name="Picture 4">
            <a:extLst>
              <a:ext uri="{FF2B5EF4-FFF2-40B4-BE49-F238E27FC236}">
                <a16:creationId xmlns:a16="http://schemas.microsoft.com/office/drawing/2014/main" id="{24D9F5D8-0F9E-45E9-9F46-37A23791A4CD}"/>
              </a:ext>
            </a:extLst>
          </p:cNvPr>
          <p:cNvPicPr>
            <a:picLocks noChangeAspect="1"/>
          </p:cNvPicPr>
          <p:nvPr/>
        </p:nvPicPr>
        <p:blipFill>
          <a:blip r:embed="rId3"/>
          <a:stretch>
            <a:fillRect/>
          </a:stretch>
        </p:blipFill>
        <p:spPr>
          <a:xfrm>
            <a:off x="444275" y="771550"/>
            <a:ext cx="8255451" cy="392415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12978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E1C6EE-06BE-4AFC-87EA-0429312EB150}"/>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3" name="Title 2">
            <a:extLst>
              <a:ext uri="{FF2B5EF4-FFF2-40B4-BE49-F238E27FC236}">
                <a16:creationId xmlns:a16="http://schemas.microsoft.com/office/drawing/2014/main" id="{A0B45E30-A5E4-4925-8A23-0CE08195FD7F}"/>
              </a:ext>
            </a:extLst>
          </p:cNvPr>
          <p:cNvSpPr>
            <a:spLocks noGrp="1"/>
          </p:cNvSpPr>
          <p:nvPr>
            <p:ph type="title"/>
          </p:nvPr>
        </p:nvSpPr>
        <p:spPr/>
        <p:txBody>
          <a:bodyPr>
            <a:normAutofit/>
          </a:bodyPr>
          <a:lstStyle/>
          <a:p>
            <a:r>
              <a:rPr lang="en-US" dirty="0"/>
              <a:t>Send Courtesy Notices, Overdue Notices, Fines/Fees</a:t>
            </a:r>
          </a:p>
        </p:txBody>
      </p:sp>
      <p:pic>
        <p:nvPicPr>
          <p:cNvPr id="7" name="Picture 6">
            <a:extLst>
              <a:ext uri="{FF2B5EF4-FFF2-40B4-BE49-F238E27FC236}">
                <a16:creationId xmlns:a16="http://schemas.microsoft.com/office/drawing/2014/main" id="{14337D22-6C17-4098-82B5-D0BD275AFB82}"/>
              </a:ext>
            </a:extLst>
          </p:cNvPr>
          <p:cNvPicPr>
            <a:picLocks noChangeAspect="1"/>
          </p:cNvPicPr>
          <p:nvPr/>
        </p:nvPicPr>
        <p:blipFill>
          <a:blip r:embed="rId3"/>
          <a:stretch>
            <a:fillRect/>
          </a:stretch>
        </p:blipFill>
        <p:spPr>
          <a:xfrm>
            <a:off x="543895" y="1250705"/>
            <a:ext cx="8056211" cy="26420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28647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E1C6EE-06BE-4AFC-87EA-0429312EB150}"/>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3" name="Title 2">
            <a:extLst>
              <a:ext uri="{FF2B5EF4-FFF2-40B4-BE49-F238E27FC236}">
                <a16:creationId xmlns:a16="http://schemas.microsoft.com/office/drawing/2014/main" id="{A0B45E30-A5E4-4925-8A23-0CE08195FD7F}"/>
              </a:ext>
            </a:extLst>
          </p:cNvPr>
          <p:cNvSpPr>
            <a:spLocks noGrp="1"/>
          </p:cNvSpPr>
          <p:nvPr>
            <p:ph type="title"/>
          </p:nvPr>
        </p:nvSpPr>
        <p:spPr/>
        <p:txBody>
          <a:bodyPr/>
          <a:lstStyle/>
          <a:p>
            <a:r>
              <a:rPr lang="en-US" dirty="0"/>
              <a:t>Anonymization Job</a:t>
            </a:r>
          </a:p>
        </p:txBody>
      </p:sp>
      <p:pic>
        <p:nvPicPr>
          <p:cNvPr id="4" name="Picture 3">
            <a:extLst>
              <a:ext uri="{FF2B5EF4-FFF2-40B4-BE49-F238E27FC236}">
                <a16:creationId xmlns:a16="http://schemas.microsoft.com/office/drawing/2014/main" id="{0B7A3D4C-C13B-4AAD-945A-788538D86BD1}"/>
              </a:ext>
            </a:extLst>
          </p:cNvPr>
          <p:cNvPicPr>
            <a:picLocks noChangeAspect="1"/>
          </p:cNvPicPr>
          <p:nvPr/>
        </p:nvPicPr>
        <p:blipFill>
          <a:blip r:embed="rId3"/>
          <a:stretch>
            <a:fillRect/>
          </a:stretch>
        </p:blipFill>
        <p:spPr>
          <a:xfrm>
            <a:off x="323528" y="710559"/>
            <a:ext cx="5128255" cy="2971269"/>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188812C6-EC4E-47EA-8AF3-249E8221EA7C}"/>
              </a:ext>
            </a:extLst>
          </p:cNvPr>
          <p:cNvPicPr>
            <a:picLocks noChangeAspect="1"/>
          </p:cNvPicPr>
          <p:nvPr/>
        </p:nvPicPr>
        <p:blipFill rotWithShape="1">
          <a:blip r:embed="rId4"/>
          <a:srcRect r="31514"/>
          <a:stretch/>
        </p:blipFill>
        <p:spPr>
          <a:xfrm>
            <a:off x="5306888" y="707471"/>
            <a:ext cx="3657600" cy="2800383"/>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4D760E21-EAD3-44B8-9CEC-8295497CC91E}"/>
              </a:ext>
            </a:extLst>
          </p:cNvPr>
          <p:cNvPicPr>
            <a:picLocks noChangeAspect="1"/>
          </p:cNvPicPr>
          <p:nvPr/>
        </p:nvPicPr>
        <p:blipFill>
          <a:blip r:embed="rId5"/>
          <a:stretch>
            <a:fillRect/>
          </a:stretch>
        </p:blipFill>
        <p:spPr>
          <a:xfrm>
            <a:off x="4852403" y="3664973"/>
            <a:ext cx="4112085" cy="9230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323598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E1C6EE-06BE-4AFC-87EA-0429312EB150}"/>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3" name="Title 2">
            <a:extLst>
              <a:ext uri="{FF2B5EF4-FFF2-40B4-BE49-F238E27FC236}">
                <a16:creationId xmlns:a16="http://schemas.microsoft.com/office/drawing/2014/main" id="{A0B45E30-A5E4-4925-8A23-0CE08195FD7F}"/>
              </a:ext>
            </a:extLst>
          </p:cNvPr>
          <p:cNvSpPr>
            <a:spLocks noGrp="1"/>
          </p:cNvSpPr>
          <p:nvPr>
            <p:ph type="title"/>
          </p:nvPr>
        </p:nvSpPr>
        <p:spPr/>
        <p:txBody>
          <a:bodyPr/>
          <a:lstStyle/>
          <a:p>
            <a:r>
              <a:rPr lang="en-US" dirty="0"/>
              <a:t>Activate/Deactivate Course</a:t>
            </a:r>
          </a:p>
        </p:txBody>
      </p:sp>
      <p:pic>
        <p:nvPicPr>
          <p:cNvPr id="5" name="Picture 4">
            <a:extLst>
              <a:ext uri="{FF2B5EF4-FFF2-40B4-BE49-F238E27FC236}">
                <a16:creationId xmlns:a16="http://schemas.microsoft.com/office/drawing/2014/main" id="{91E1940C-FD81-4C3A-AA68-99D6AE90739D}"/>
              </a:ext>
            </a:extLst>
          </p:cNvPr>
          <p:cNvPicPr>
            <a:picLocks noChangeAspect="1"/>
          </p:cNvPicPr>
          <p:nvPr/>
        </p:nvPicPr>
        <p:blipFill>
          <a:blip r:embed="rId3"/>
          <a:stretch>
            <a:fillRect/>
          </a:stretch>
        </p:blipFill>
        <p:spPr>
          <a:xfrm>
            <a:off x="548225" y="1203598"/>
            <a:ext cx="8047548" cy="20876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9068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Circulation Desks</a:t>
            </a:r>
          </a:p>
        </p:txBody>
      </p:sp>
      <p:pic>
        <p:nvPicPr>
          <p:cNvPr id="3" name="Picture 2">
            <a:extLst>
              <a:ext uri="{FF2B5EF4-FFF2-40B4-BE49-F238E27FC236}">
                <a16:creationId xmlns:a16="http://schemas.microsoft.com/office/drawing/2014/main" id="{735027EE-A8D4-40EF-BD2C-FAD2AEA58609}"/>
              </a:ext>
            </a:extLst>
          </p:cNvPr>
          <p:cNvPicPr>
            <a:picLocks noChangeAspect="1"/>
          </p:cNvPicPr>
          <p:nvPr/>
        </p:nvPicPr>
        <p:blipFill>
          <a:blip r:embed="rId3"/>
          <a:stretch>
            <a:fillRect/>
          </a:stretch>
        </p:blipFill>
        <p:spPr>
          <a:xfrm>
            <a:off x="1818425" y="708795"/>
            <a:ext cx="5517062" cy="423608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20454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p:txBody>
          <a:bodyPr/>
          <a:lstStyle/>
          <a:p>
            <a:r>
              <a:rPr lang="en-US" dirty="0"/>
              <a:t>Additional Resources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Tree>
    <p:extLst>
      <p:ext uri="{BB962C8B-B14F-4D97-AF65-F5344CB8AC3E}">
        <p14:creationId xmlns:p14="http://schemas.microsoft.com/office/powerpoint/2010/main" val="341007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85DCCC-2B2A-4F71-9A02-E2A29CAC31FE}"/>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3" name="Title 2">
            <a:extLst>
              <a:ext uri="{FF2B5EF4-FFF2-40B4-BE49-F238E27FC236}">
                <a16:creationId xmlns:a16="http://schemas.microsoft.com/office/drawing/2014/main" id="{93182478-31B2-4495-8D34-EF6B15DDD07A}"/>
              </a:ext>
            </a:extLst>
          </p:cNvPr>
          <p:cNvSpPr>
            <a:spLocks noGrp="1"/>
          </p:cNvSpPr>
          <p:nvPr>
            <p:ph type="title"/>
          </p:nvPr>
        </p:nvSpPr>
        <p:spPr/>
        <p:txBody>
          <a:bodyPr/>
          <a:lstStyle/>
          <a:p>
            <a:r>
              <a:rPr lang="en-US" dirty="0"/>
              <a:t>Additional Resources</a:t>
            </a:r>
          </a:p>
        </p:txBody>
      </p:sp>
      <p:sp>
        <p:nvSpPr>
          <p:cNvPr id="4" name="Content Placeholder 3">
            <a:extLst>
              <a:ext uri="{FF2B5EF4-FFF2-40B4-BE49-F238E27FC236}">
                <a16:creationId xmlns:a16="http://schemas.microsoft.com/office/drawing/2014/main" id="{FA2C6276-909D-407D-984F-51606F456CFA}"/>
              </a:ext>
            </a:extLst>
          </p:cNvPr>
          <p:cNvSpPr>
            <a:spLocks noGrp="1"/>
          </p:cNvSpPr>
          <p:nvPr>
            <p:ph idx="1"/>
          </p:nvPr>
        </p:nvSpPr>
        <p:spPr/>
        <p:txBody>
          <a:bodyPr>
            <a:normAutofit/>
          </a:bodyPr>
          <a:lstStyle/>
          <a:p>
            <a:r>
              <a:rPr lang="en-US" u="sng" dirty="0">
                <a:hlinkClick r:id="rId3"/>
              </a:rPr>
              <a:t>Configuring Fulfillment Activities – Overview</a:t>
            </a:r>
            <a:endParaRPr lang="en-US" dirty="0"/>
          </a:p>
          <a:p>
            <a:r>
              <a:rPr lang="en-US" u="sng" dirty="0">
                <a:hlinkClick r:id="rId4"/>
              </a:rPr>
              <a:t>Configuring Physical Locations</a:t>
            </a:r>
            <a:endParaRPr lang="en-US" dirty="0"/>
          </a:p>
          <a:p>
            <a:r>
              <a:rPr lang="en-US" u="sng" dirty="0">
                <a:hlinkClick r:id="rId5"/>
              </a:rPr>
              <a:t>Configuring Overdue and Lost Loan Profiles</a:t>
            </a:r>
            <a:endParaRPr lang="en-US" dirty="0"/>
          </a:p>
          <a:p>
            <a:r>
              <a:rPr lang="en-US" u="sng" dirty="0">
                <a:hlinkClick r:id="rId6"/>
              </a:rPr>
              <a:t>Configuring User Block Descriptions and Definitions</a:t>
            </a:r>
            <a:endParaRPr lang="en-US" dirty="0"/>
          </a:p>
          <a:p>
            <a:r>
              <a:rPr lang="en-US" u="sng" dirty="0">
                <a:hlinkClick r:id="rId7"/>
              </a:rPr>
              <a:t>Configuring Fulfillment Jobs</a:t>
            </a:r>
            <a:endParaRPr lang="en-US" u="sng" dirty="0"/>
          </a:p>
          <a:p>
            <a:r>
              <a:rPr lang="en-US" u="sng" dirty="0">
                <a:hlinkClick r:id="rId8"/>
              </a:rPr>
              <a:t>Configuring Alma Letters</a:t>
            </a:r>
            <a:endParaRPr lang="en-US" u="sng" dirty="0"/>
          </a:p>
        </p:txBody>
      </p:sp>
    </p:spTree>
    <p:extLst>
      <p:ext uri="{BB962C8B-B14F-4D97-AF65-F5344CB8AC3E}">
        <p14:creationId xmlns:p14="http://schemas.microsoft.com/office/powerpoint/2010/main" val="3002563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CDA0A7-6517-4F13-90AE-AAE8D711DE03}"/>
              </a:ext>
            </a:extLst>
          </p:cNvPr>
          <p:cNvSpPr txBox="1"/>
          <p:nvPr/>
        </p:nvSpPr>
        <p:spPr>
          <a:xfrm>
            <a:off x="3580404" y="1635646"/>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379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19589B-7711-438E-A515-148042E6E018}"/>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63C9DAAF-AE18-452A-8212-F639A0E5BAD7}"/>
              </a:ext>
            </a:extLst>
          </p:cNvPr>
          <p:cNvSpPr>
            <a:spLocks noGrp="1"/>
          </p:cNvSpPr>
          <p:nvPr>
            <p:ph type="title"/>
          </p:nvPr>
        </p:nvSpPr>
        <p:spPr/>
        <p:txBody>
          <a:bodyPr/>
          <a:lstStyle/>
          <a:p>
            <a:r>
              <a:rPr lang="en-US" dirty="0"/>
              <a:t>Circulation Desks</a:t>
            </a:r>
          </a:p>
        </p:txBody>
      </p:sp>
      <p:pic>
        <p:nvPicPr>
          <p:cNvPr id="4" name="Picture 3">
            <a:extLst>
              <a:ext uri="{FF2B5EF4-FFF2-40B4-BE49-F238E27FC236}">
                <a16:creationId xmlns:a16="http://schemas.microsoft.com/office/drawing/2014/main" id="{85148048-5E42-4733-BA85-721D85876285}"/>
              </a:ext>
            </a:extLst>
          </p:cNvPr>
          <p:cNvPicPr>
            <a:picLocks noChangeAspect="1"/>
          </p:cNvPicPr>
          <p:nvPr/>
        </p:nvPicPr>
        <p:blipFill>
          <a:blip r:embed="rId3"/>
          <a:stretch>
            <a:fillRect/>
          </a:stretch>
        </p:blipFill>
        <p:spPr>
          <a:xfrm>
            <a:off x="415637" y="1059582"/>
            <a:ext cx="8312727" cy="21902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3446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19589B-7711-438E-A515-148042E6E018}"/>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63C9DAAF-AE18-452A-8212-F639A0E5BAD7}"/>
              </a:ext>
            </a:extLst>
          </p:cNvPr>
          <p:cNvSpPr>
            <a:spLocks noGrp="1"/>
          </p:cNvSpPr>
          <p:nvPr>
            <p:ph type="title"/>
          </p:nvPr>
        </p:nvSpPr>
        <p:spPr/>
        <p:txBody>
          <a:bodyPr/>
          <a:lstStyle/>
          <a:p>
            <a:r>
              <a:rPr lang="en-US" dirty="0"/>
              <a:t>General Details</a:t>
            </a:r>
          </a:p>
        </p:txBody>
      </p:sp>
      <p:pic>
        <p:nvPicPr>
          <p:cNvPr id="5" name="Picture 4">
            <a:extLst>
              <a:ext uri="{FF2B5EF4-FFF2-40B4-BE49-F238E27FC236}">
                <a16:creationId xmlns:a16="http://schemas.microsoft.com/office/drawing/2014/main" id="{CF5F0472-5458-4F24-8FA0-8E867BA98456}"/>
              </a:ext>
            </a:extLst>
          </p:cNvPr>
          <p:cNvPicPr>
            <a:picLocks noChangeAspect="1"/>
          </p:cNvPicPr>
          <p:nvPr/>
        </p:nvPicPr>
        <p:blipFill>
          <a:blip r:embed="rId3"/>
          <a:stretch>
            <a:fillRect/>
          </a:stretch>
        </p:blipFill>
        <p:spPr>
          <a:xfrm>
            <a:off x="1596399" y="707631"/>
            <a:ext cx="5951201" cy="41926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33822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19589B-7711-438E-A515-148042E6E018}"/>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63C9DAAF-AE18-452A-8212-F639A0E5BAD7}"/>
              </a:ext>
            </a:extLst>
          </p:cNvPr>
          <p:cNvSpPr>
            <a:spLocks noGrp="1"/>
          </p:cNvSpPr>
          <p:nvPr>
            <p:ph type="title"/>
          </p:nvPr>
        </p:nvSpPr>
        <p:spPr/>
        <p:txBody>
          <a:bodyPr/>
          <a:lstStyle/>
          <a:p>
            <a:r>
              <a:rPr lang="en-US" dirty="0"/>
              <a:t>Additional Information</a:t>
            </a:r>
          </a:p>
        </p:txBody>
      </p:sp>
      <p:pic>
        <p:nvPicPr>
          <p:cNvPr id="6" name="Picture 5">
            <a:extLst>
              <a:ext uri="{FF2B5EF4-FFF2-40B4-BE49-F238E27FC236}">
                <a16:creationId xmlns:a16="http://schemas.microsoft.com/office/drawing/2014/main" id="{46F2C640-2603-43BF-93F2-8BFECDAC38E6}"/>
              </a:ext>
            </a:extLst>
          </p:cNvPr>
          <p:cNvPicPr>
            <a:picLocks noChangeAspect="1"/>
          </p:cNvPicPr>
          <p:nvPr/>
        </p:nvPicPr>
        <p:blipFill>
          <a:blip r:embed="rId3"/>
          <a:stretch>
            <a:fillRect/>
          </a:stretch>
        </p:blipFill>
        <p:spPr>
          <a:xfrm>
            <a:off x="415637" y="1275606"/>
            <a:ext cx="8312727" cy="13575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0604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19589B-7711-438E-A515-148042E6E018}"/>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63C9DAAF-AE18-452A-8212-F639A0E5BAD7}"/>
              </a:ext>
            </a:extLst>
          </p:cNvPr>
          <p:cNvSpPr>
            <a:spLocks noGrp="1"/>
          </p:cNvSpPr>
          <p:nvPr>
            <p:ph type="title"/>
          </p:nvPr>
        </p:nvSpPr>
        <p:spPr/>
        <p:txBody>
          <a:bodyPr/>
          <a:lstStyle/>
          <a:p>
            <a:r>
              <a:rPr lang="en-US" dirty="0"/>
              <a:t>Printing Information</a:t>
            </a:r>
          </a:p>
        </p:txBody>
      </p:sp>
      <p:pic>
        <p:nvPicPr>
          <p:cNvPr id="6" name="Picture 5">
            <a:extLst>
              <a:ext uri="{FF2B5EF4-FFF2-40B4-BE49-F238E27FC236}">
                <a16:creationId xmlns:a16="http://schemas.microsoft.com/office/drawing/2014/main" id="{2CDDBA4B-E909-43E2-B1F4-3523C961EEB7}"/>
              </a:ext>
            </a:extLst>
          </p:cNvPr>
          <p:cNvPicPr>
            <a:picLocks noChangeAspect="1"/>
          </p:cNvPicPr>
          <p:nvPr/>
        </p:nvPicPr>
        <p:blipFill>
          <a:blip r:embed="rId3"/>
          <a:stretch>
            <a:fillRect/>
          </a:stretch>
        </p:blipFill>
        <p:spPr>
          <a:xfrm>
            <a:off x="415637" y="1131590"/>
            <a:ext cx="8312727" cy="26003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3762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19589B-7711-438E-A515-148042E6E018}"/>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63C9DAAF-AE18-452A-8212-F639A0E5BAD7}"/>
              </a:ext>
            </a:extLst>
          </p:cNvPr>
          <p:cNvSpPr>
            <a:spLocks noGrp="1"/>
          </p:cNvSpPr>
          <p:nvPr>
            <p:ph type="title"/>
          </p:nvPr>
        </p:nvSpPr>
        <p:spPr/>
        <p:txBody>
          <a:bodyPr/>
          <a:lstStyle/>
          <a:p>
            <a:r>
              <a:rPr lang="en-US" dirty="0"/>
              <a:t>Hold Shelf Information</a:t>
            </a:r>
          </a:p>
        </p:txBody>
      </p:sp>
      <p:pic>
        <p:nvPicPr>
          <p:cNvPr id="5" name="Picture 4">
            <a:extLst>
              <a:ext uri="{FF2B5EF4-FFF2-40B4-BE49-F238E27FC236}">
                <a16:creationId xmlns:a16="http://schemas.microsoft.com/office/drawing/2014/main" id="{34628768-3635-42F9-BE91-A54735B4669A}"/>
              </a:ext>
            </a:extLst>
          </p:cNvPr>
          <p:cNvPicPr>
            <a:picLocks noChangeAspect="1"/>
          </p:cNvPicPr>
          <p:nvPr/>
        </p:nvPicPr>
        <p:blipFill>
          <a:blip r:embed="rId3"/>
          <a:stretch>
            <a:fillRect/>
          </a:stretch>
        </p:blipFill>
        <p:spPr>
          <a:xfrm>
            <a:off x="415637" y="1275606"/>
            <a:ext cx="8312727" cy="214332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8455098"/>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DAAF55EEE9D40AE68D90779F2CD7E" ma:contentTypeVersion="6" ma:contentTypeDescription="Create a new document." ma:contentTypeScope="" ma:versionID="236d7e5392fbcebdb448ad81d399188f">
  <xsd:schema xmlns:xsd="http://www.w3.org/2001/XMLSchema" xmlns:xs="http://www.w3.org/2001/XMLSchema" xmlns:p="http://schemas.microsoft.com/office/2006/metadata/properties" xmlns:ns2="dc1b0380-2611-441e-bfb5-287c7ccdcc5d" xmlns:ns3="32b7f7ca-4d75-44cf-aa89-369ef3eb202e" targetNamespace="http://schemas.microsoft.com/office/2006/metadata/properties" ma:root="true" ma:fieldsID="91efe2493b2318bf21737217b78301c1" ns2:_="" ns3:_="">
    <xsd:import namespace="dc1b0380-2611-441e-bfb5-287c7ccdcc5d"/>
    <xsd:import namespace="32b7f7ca-4d75-44cf-aa89-369ef3eb20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b0380-2611-441e-bfb5-287c7ccdcc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b7f7ca-4d75-44cf-aa89-369ef3eb20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F1BE87-2969-449A-803A-B1874169BF63}"/>
</file>

<file path=customXml/itemProps2.xml><?xml version="1.0" encoding="utf-8"?>
<ds:datastoreItem xmlns:ds="http://schemas.openxmlformats.org/officeDocument/2006/customXml" ds:itemID="{FE6E5D2B-8BFE-457E-8A3A-277705297696}">
  <ds:schemaRefs>
    <ds:schemaRef ds:uri="http://schemas.microsoft.com/sharepoint/v3/contenttype/forms"/>
  </ds:schemaRefs>
</ds:datastoreItem>
</file>

<file path=customXml/itemProps3.xml><?xml version="1.0" encoding="utf-8"?>
<ds:datastoreItem xmlns:ds="http://schemas.openxmlformats.org/officeDocument/2006/customXml" ds:itemID="{B6CDF3C4-1F5F-4F30-B352-1F7EB63E50F8}">
  <ds:schemaRefs>
    <ds:schemaRef ds:uri="http://www.w3.org/XML/1998/namespace"/>
    <ds:schemaRef ds:uri="http://schemas.microsoft.com/office/2006/documentManagement/types"/>
    <ds:schemaRef ds:uri="http://schemas.microsoft.com/office/infopath/2007/PartnerControls"/>
    <ds:schemaRef ds:uri="http://purl.org/dc/terms/"/>
    <ds:schemaRef ds:uri="38e1cc99-e203-4365-a43e-4b8c5fbfadac"/>
    <ds:schemaRef ds:uri="http://schemas.microsoft.com/office/2006/metadata/properties"/>
    <ds:schemaRef ds:uri="http://purl.org/dc/dcmitype/"/>
    <ds:schemaRef ds:uri="http://purl.org/dc/elements/1.1/"/>
    <ds:schemaRef ds:uri="ca890ac0-05c3-404d-bdc6-32e25bff8c4a"/>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15707</TotalTime>
  <Words>2298</Words>
  <Application>Microsoft Office PowerPoint</Application>
  <PresentationFormat>On-screen Show (16:9)</PresentationFormat>
  <Paragraphs>335</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(Body)</vt:lpstr>
      <vt:lpstr>Calibri Light</vt:lpstr>
      <vt:lpstr>Ex_Libris_2020</vt:lpstr>
      <vt:lpstr>Fulfillment Configuration</vt:lpstr>
      <vt:lpstr>PowerPoint Presentation</vt:lpstr>
      <vt:lpstr>Library Circulation Desks</vt:lpstr>
      <vt:lpstr>Circulation Desks</vt:lpstr>
      <vt:lpstr>Circulation Desks</vt:lpstr>
      <vt:lpstr>General Details</vt:lpstr>
      <vt:lpstr>Additional Information</vt:lpstr>
      <vt:lpstr>Printing Information</vt:lpstr>
      <vt:lpstr>Hold Shelf Information</vt:lpstr>
      <vt:lpstr>Digitization Department</vt:lpstr>
      <vt:lpstr>Payment Information</vt:lpstr>
      <vt:lpstr>Self Check Information</vt:lpstr>
      <vt:lpstr>Physical Locations</vt:lpstr>
      <vt:lpstr>Work Order Types</vt:lpstr>
      <vt:lpstr>Operators</vt:lpstr>
      <vt:lpstr>Automatic Printing</vt:lpstr>
      <vt:lpstr>Blocks</vt:lpstr>
      <vt:lpstr>Block Preferences</vt:lpstr>
      <vt:lpstr>Available Actions</vt:lpstr>
      <vt:lpstr>User Blocks Configuration</vt:lpstr>
      <vt:lpstr>User Block Description</vt:lpstr>
      <vt:lpstr>User Block Definitions</vt:lpstr>
      <vt:lpstr>Overdue Loan Profiles and Processes</vt:lpstr>
      <vt:lpstr>Overdue and Lost Loan Profiles</vt:lpstr>
      <vt:lpstr>Overdue and Lost Loan Profiles</vt:lpstr>
      <vt:lpstr>Overdue and Lost Loan Job</vt:lpstr>
      <vt:lpstr>Overdue and Lost Loan Job</vt:lpstr>
      <vt:lpstr>Overdue and Lost Loan Job</vt:lpstr>
      <vt:lpstr>Notification Types</vt:lpstr>
      <vt:lpstr>Notifications to Patrons</vt:lpstr>
      <vt:lpstr>Ful Overdue and Lost Loan Notification Letter</vt:lpstr>
      <vt:lpstr>Ful Overdue and Lost Loan Notification Letter</vt:lpstr>
      <vt:lpstr>Ful Overdue and Lost Loan Notification Letter</vt:lpstr>
      <vt:lpstr>Preview Letter</vt:lpstr>
      <vt:lpstr>Fulfillment Jobs Configuration and Scheduling</vt:lpstr>
      <vt:lpstr>Fulfillment Jobs Configuration</vt:lpstr>
      <vt:lpstr>Send Courtesy Notices, Overdue Notices, Fines/Fees</vt:lpstr>
      <vt:lpstr>Anonymization Job</vt:lpstr>
      <vt:lpstr>Activate/Deactivate Course</vt:lpstr>
      <vt:lpstr>Additional Resources</vt:lpstr>
      <vt:lpstr>Additional Resources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Connie Braun</cp:lastModifiedBy>
  <cp:revision>588</cp:revision>
  <cp:lastPrinted>2020-07-09T15:38:59Z</cp:lastPrinted>
  <dcterms:created xsi:type="dcterms:W3CDTF">2017-01-02T15:10:30Z</dcterms:created>
  <dcterms:modified xsi:type="dcterms:W3CDTF">2020-07-09T17:11:07Z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0x010100E0CDAAF55EEE9D40AE68D90779F2CD7E</vt:lpwstr>
  </property>
</Properties>
</file>