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88825"/>
  <p:notesSz cx="6858000" cy="9144000"/>
  <p:embeddedFontLst>
    <p:embeddedFont>
      <p:font typeface="Century Gothic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839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24" roundtripDataSignature="AMtx7mio24akDhFaPYSRFvAE9JjtGo6X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839"/>
        <p:guide pos="2160" orient="horz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regular.fntdata"/><Relationship Id="rId11" Type="http://schemas.openxmlformats.org/officeDocument/2006/relationships/slide" Target="slides/slide6.xml"/><Relationship Id="rId22" Type="http://schemas.openxmlformats.org/officeDocument/2006/relationships/font" Target="fonts/CenturyGothic-italic.fntdata"/><Relationship Id="rId10" Type="http://schemas.openxmlformats.org/officeDocument/2006/relationships/slide" Target="slides/slide5.xml"/><Relationship Id="rId21" Type="http://schemas.openxmlformats.org/officeDocument/2006/relationships/font" Target="fonts/CenturyGothic-bold.fntdata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CenturyGothic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2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a8c679e75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a8c679e75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a8c679e75b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ab7005c11f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ab7005c11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ab7005c11f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40f40bce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540f40bce6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aaf7a2933f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aaf7a2933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aaf7a2933f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a9a50610d2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a9a50610d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a9a50610d2_0_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1"/>
          <p:cNvSpPr txBox="1"/>
          <p:nvPr>
            <p:ph type="ctrTitle"/>
          </p:nvPr>
        </p:nvSpPr>
        <p:spPr>
          <a:xfrm>
            <a:off x="4672383" y="1498601"/>
            <a:ext cx="7008574" cy="3298825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  <a:defRPr sz="5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1"/>
          <p:cNvSpPr txBox="1"/>
          <p:nvPr>
            <p:ph idx="1" type="subTitle"/>
          </p:nvPr>
        </p:nvSpPr>
        <p:spPr>
          <a:xfrm>
            <a:off x="4672383" y="4927600"/>
            <a:ext cx="7008574" cy="12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0" sz="2800">
                <a:solidFill>
                  <a:schemeClr val="dk1"/>
                </a:solidFill>
              </a:defRPr>
            </a:lvl1pPr>
            <a:lvl2pPr lvl="1" algn="ctr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8E94AB"/>
              </a:buClr>
              <a:buSzPts val="2000"/>
              <a:buNone/>
              <a:defRPr>
                <a:solidFill>
                  <a:srgbClr val="8E94AB"/>
                </a:solidFill>
              </a:defRPr>
            </a:lvl2pPr>
            <a:lvl3pPr lvl="2" algn="ctr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8E94AB"/>
              </a:buClr>
              <a:buSzPts val="1800"/>
              <a:buNone/>
              <a:defRPr>
                <a:solidFill>
                  <a:srgbClr val="8E94AB"/>
                </a:solidFill>
              </a:defRPr>
            </a:lvl3pPr>
            <a:lvl4pPr lvl="3" algn="ctr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8E94AB"/>
              </a:buClr>
              <a:buSzPts val="1800"/>
              <a:buNone/>
              <a:defRPr>
                <a:solidFill>
                  <a:srgbClr val="8E94AB"/>
                </a:solidFill>
              </a:defRPr>
            </a:lvl4pPr>
            <a:lvl5pPr lvl="4" algn="ctr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8E94AB"/>
              </a:buClr>
              <a:buSzPts val="1800"/>
              <a:buNone/>
              <a:defRPr>
                <a:solidFill>
                  <a:srgbClr val="8E94AB"/>
                </a:solidFill>
              </a:defRPr>
            </a:lvl5pPr>
            <a:lvl6pPr lvl="5" algn="ctr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8E94AB"/>
              </a:buClr>
              <a:buSzPts val="1620"/>
              <a:buNone/>
              <a:defRPr>
                <a:solidFill>
                  <a:srgbClr val="8E94AB"/>
                </a:solidFill>
              </a:defRPr>
            </a:lvl6pPr>
            <a:lvl7pPr lvl="6" algn="ctr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8E94AB"/>
              </a:buClr>
              <a:buSzPts val="1620"/>
              <a:buNone/>
              <a:defRPr>
                <a:solidFill>
                  <a:srgbClr val="8E94AB"/>
                </a:solidFill>
              </a:defRPr>
            </a:lvl7pPr>
            <a:lvl8pPr lvl="7" algn="ctr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8E94AB"/>
              </a:buClr>
              <a:buSzPts val="1620"/>
              <a:buNone/>
              <a:defRPr>
                <a:solidFill>
                  <a:srgbClr val="8E94AB"/>
                </a:solidFill>
              </a:defRPr>
            </a:lvl8pPr>
            <a:lvl9pPr lvl="8" algn="ctr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8E94AB"/>
              </a:buClr>
              <a:buSzPts val="1620"/>
              <a:buNone/>
              <a:defRPr>
                <a:solidFill>
                  <a:srgbClr val="8E94AB"/>
                </a:solidFill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0"/>
          <p:cNvSpPr txBox="1"/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" type="body"/>
          </p:nvPr>
        </p:nvSpPr>
        <p:spPr>
          <a:xfrm rot="5400000">
            <a:off x="3960786" y="-1141677"/>
            <a:ext cx="4470400" cy="10157354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342900" lvl="0" marL="45720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indent="-331470" lvl="5" marL="27432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Char char="–"/>
              <a:defRPr/>
            </a:lvl6pPr>
            <a:lvl7pPr indent="-331470" lvl="6" marL="32004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Char char="–"/>
              <a:defRPr/>
            </a:lvl7pPr>
            <a:lvl8pPr indent="-331470" lvl="7" marL="3657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Char char="–"/>
              <a:defRPr/>
            </a:lvl8pPr>
            <a:lvl9pPr indent="-331470" lvl="8" marL="41148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Char char="–"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0" type="dt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1" type="ftr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12" type="sldNum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1"/>
          <p:cNvSpPr txBox="1"/>
          <p:nvPr>
            <p:ph type="title"/>
          </p:nvPr>
        </p:nvSpPr>
        <p:spPr>
          <a:xfrm rot="5400000">
            <a:off x="7614868" y="2512404"/>
            <a:ext cx="5897561" cy="142203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" type="body"/>
          </p:nvPr>
        </p:nvSpPr>
        <p:spPr>
          <a:xfrm rot="5400000">
            <a:off x="2434617" y="-1042670"/>
            <a:ext cx="5897561" cy="8532178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342900" lvl="0" marL="45720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indent="-331470" lvl="5" marL="27432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Char char="–"/>
              <a:defRPr/>
            </a:lvl6pPr>
            <a:lvl7pPr indent="-331470" lvl="6" marL="32004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Char char="–"/>
              <a:defRPr/>
            </a:lvl7pPr>
            <a:lvl8pPr indent="-331470" lvl="7" marL="3657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Char char="–"/>
              <a:defRPr/>
            </a:lvl8pPr>
            <a:lvl9pPr indent="-331470" lvl="8" marL="41148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Char char="–"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0" type="dt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1" type="ftr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12" type="sldNum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/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2"/>
          <p:cNvSpPr txBox="1"/>
          <p:nvPr>
            <p:ph idx="1" type="body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342900" lvl="0" marL="45720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indent="-331470" lvl="5" marL="27432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Char char="–"/>
              <a:defRPr/>
            </a:lvl6pPr>
            <a:lvl7pPr indent="-331470" lvl="6" marL="32004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Char char="–"/>
              <a:defRPr/>
            </a:lvl7pPr>
            <a:lvl8pPr indent="-331470" lvl="7" marL="3657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Char char="–"/>
              <a:defRPr/>
            </a:lvl8pPr>
            <a:lvl9pPr indent="-331470" lvl="8" marL="41148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Char char="–"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0" type="dt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1" type="ftr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2" type="sldNum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/>
          <p:nvPr>
            <p:ph type="title"/>
          </p:nvPr>
        </p:nvSpPr>
        <p:spPr>
          <a:xfrm>
            <a:off x="812589" y="4445000"/>
            <a:ext cx="7008574" cy="19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  <a:defRPr b="0" sz="5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" type="body"/>
          </p:nvPr>
        </p:nvSpPr>
        <p:spPr>
          <a:xfrm>
            <a:off x="812589" y="3124200"/>
            <a:ext cx="7008574" cy="1296987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rm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8E94AB"/>
              </a:buClr>
              <a:buSzPts val="2400"/>
              <a:buNone/>
              <a:defRPr sz="2400">
                <a:solidFill>
                  <a:srgbClr val="8E94AB"/>
                </a:solidFill>
              </a:defRPr>
            </a:lvl2pPr>
            <a:lvl3pPr indent="-228600" lvl="2" marL="1371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8E94AB"/>
              </a:buClr>
              <a:buSzPts val="2100"/>
              <a:buNone/>
              <a:defRPr sz="2100">
                <a:solidFill>
                  <a:srgbClr val="8E94AB"/>
                </a:solidFill>
              </a:defRPr>
            </a:lvl3pPr>
            <a:lvl4pPr indent="-228600" lvl="3" marL="18288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8E94AB"/>
              </a:buClr>
              <a:buSzPts val="1900"/>
              <a:buNone/>
              <a:defRPr sz="1900">
                <a:solidFill>
                  <a:srgbClr val="8E94AB"/>
                </a:solidFill>
              </a:defRPr>
            </a:lvl4pPr>
            <a:lvl5pPr indent="-228600" lvl="4" marL="22860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8E94AB"/>
              </a:buClr>
              <a:buSzPts val="1900"/>
              <a:buNone/>
              <a:defRPr sz="1900">
                <a:solidFill>
                  <a:srgbClr val="8E94AB"/>
                </a:solidFill>
              </a:defRPr>
            </a:lvl5pPr>
            <a:lvl6pPr indent="-228600" lvl="5" marL="27432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8E94AB"/>
              </a:buClr>
              <a:buSzPts val="1710"/>
              <a:buNone/>
              <a:defRPr sz="1900">
                <a:solidFill>
                  <a:srgbClr val="8E94AB"/>
                </a:solidFill>
              </a:defRPr>
            </a:lvl6pPr>
            <a:lvl7pPr indent="-228600" lvl="6" marL="32004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8E94AB"/>
              </a:buClr>
              <a:buSzPts val="1710"/>
              <a:buNone/>
              <a:defRPr sz="1900">
                <a:solidFill>
                  <a:srgbClr val="8E94AB"/>
                </a:solidFill>
              </a:defRPr>
            </a:lvl7pPr>
            <a:lvl8pPr indent="-228600" lvl="7" marL="3657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8E94AB"/>
              </a:buClr>
              <a:buSzPts val="1710"/>
              <a:buNone/>
              <a:defRPr sz="1900">
                <a:solidFill>
                  <a:srgbClr val="8E94AB"/>
                </a:solidFill>
              </a:defRPr>
            </a:lvl8pPr>
            <a:lvl9pPr indent="-228600" lvl="8" marL="41148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8E94AB"/>
              </a:buClr>
              <a:buSzPts val="1710"/>
              <a:buNone/>
              <a:defRPr sz="1900">
                <a:solidFill>
                  <a:srgbClr val="8E94AB"/>
                </a:solidFill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54901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" name="Google Shape;30;p14"/>
          <p:cNvSpPr txBox="1"/>
          <p:nvPr>
            <p:ph type="title"/>
          </p:nvPr>
        </p:nvSpPr>
        <p:spPr>
          <a:xfrm>
            <a:off x="304721" y="1701800"/>
            <a:ext cx="3351927" cy="28448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" type="body"/>
          </p:nvPr>
        </p:nvSpPr>
        <p:spPr>
          <a:xfrm>
            <a:off x="304721" y="4648200"/>
            <a:ext cx="3351927" cy="17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228600" lvl="0" marL="4572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3pPr>
            <a:lvl4pPr indent="-228600" lvl="3" marL="18288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228600" lvl="5" marL="27432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200"/>
            </a:lvl6pPr>
            <a:lvl7pPr indent="-228600" lvl="6" marL="32004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200"/>
            </a:lvl7pPr>
            <a:lvl8pPr indent="-228600" lvl="7" marL="3657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200"/>
            </a:lvl8pPr>
            <a:lvl9pPr indent="-228600" lvl="8" marL="41148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200"/>
            </a:lvl9pPr>
          </a:lstStyle>
          <a:p/>
        </p:txBody>
      </p:sp>
      <p:sp>
        <p:nvSpPr>
          <p:cNvPr id="32" name="Google Shape;32;p14"/>
          <p:cNvSpPr txBox="1"/>
          <p:nvPr>
            <p:ph idx="2" type="body"/>
          </p:nvPr>
        </p:nvSpPr>
        <p:spPr>
          <a:xfrm>
            <a:off x="4469236" y="482600"/>
            <a:ext cx="6805427" cy="5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381000" lvl="0" marL="45720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3pPr>
            <a:lvl4pPr indent="-342900" lvl="3" marL="18288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5pPr>
            <a:lvl6pPr indent="-331470" lvl="5" marL="27432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Char char="–"/>
              <a:defRPr sz="1800"/>
            </a:lvl6pPr>
            <a:lvl7pPr indent="-331470" lvl="6" marL="32004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Char char="–"/>
              <a:defRPr sz="1800"/>
            </a:lvl7pPr>
            <a:lvl8pPr indent="-331470" lvl="7" marL="3657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Char char="–"/>
              <a:defRPr sz="1800"/>
            </a:lvl8pPr>
            <a:lvl9pPr indent="-331470" lvl="8" marL="41148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Char char="–"/>
              <a:defRPr sz="1800"/>
            </a:lvl9pPr>
          </a:lstStyle>
          <a:p/>
        </p:txBody>
      </p:sp>
      <p:sp>
        <p:nvSpPr>
          <p:cNvPr id="33" name="Google Shape;33;p14"/>
          <p:cNvSpPr txBox="1"/>
          <p:nvPr>
            <p:ph idx="10" type="dt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11" type="ftr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2" type="sldNum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/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" type="body"/>
          </p:nvPr>
        </p:nvSpPr>
        <p:spPr>
          <a:xfrm>
            <a:off x="1117309" y="1701800"/>
            <a:ext cx="4977104" cy="4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381000" lvl="0" marL="45720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3pPr>
            <a:lvl4pPr indent="-342900" lvl="3" marL="18288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5pPr>
            <a:lvl6pPr indent="-228600" lvl="5" marL="27432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 sz="1800"/>
            </a:lvl6pPr>
            <a:lvl7pPr indent="-331470" lvl="6" marL="32004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Char char="–"/>
              <a:defRPr sz="1800"/>
            </a:lvl7pPr>
            <a:lvl8pPr indent="-331470" lvl="7" marL="3657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Char char="–"/>
              <a:defRPr sz="1800"/>
            </a:lvl8pPr>
            <a:lvl9pPr indent="-331470" lvl="8" marL="41148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Char char="–"/>
              <a:defRPr sz="1800"/>
            </a:lvl9pPr>
          </a:lstStyle>
          <a:p/>
        </p:txBody>
      </p:sp>
      <p:sp>
        <p:nvSpPr>
          <p:cNvPr id="39" name="Google Shape;39;p15"/>
          <p:cNvSpPr txBox="1"/>
          <p:nvPr>
            <p:ph idx="2" type="body"/>
          </p:nvPr>
        </p:nvSpPr>
        <p:spPr>
          <a:xfrm>
            <a:off x="6297559" y="1701800"/>
            <a:ext cx="4977104" cy="4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381000" lvl="0" marL="45720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3pPr>
            <a:lvl4pPr indent="-342900" lvl="3" marL="18288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5pPr>
            <a:lvl6pPr indent="-331470" lvl="5" marL="27432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Char char="–"/>
              <a:defRPr sz="1800"/>
            </a:lvl6pPr>
            <a:lvl7pPr indent="-331470" lvl="6" marL="32004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Char char="–"/>
              <a:defRPr sz="1800"/>
            </a:lvl7pPr>
            <a:lvl8pPr indent="-331470" lvl="7" marL="3657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Char char="–"/>
              <a:defRPr sz="1800"/>
            </a:lvl8pPr>
            <a:lvl9pPr indent="-331470" lvl="8" marL="41148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Char char="–"/>
              <a:defRPr sz="1800"/>
            </a:lvl9pPr>
          </a:lstStyle>
          <a:p/>
        </p:txBody>
      </p:sp>
      <p:sp>
        <p:nvSpPr>
          <p:cNvPr id="40" name="Google Shape;40;p15"/>
          <p:cNvSpPr txBox="1"/>
          <p:nvPr>
            <p:ph idx="10" type="dt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5"/>
          <p:cNvSpPr txBox="1"/>
          <p:nvPr>
            <p:ph idx="11" type="ftr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2" type="sldNum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6"/>
          <p:cNvSpPr txBox="1"/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6"/>
          <p:cNvSpPr txBox="1"/>
          <p:nvPr>
            <p:ph idx="1" type="body"/>
          </p:nvPr>
        </p:nvSpPr>
        <p:spPr>
          <a:xfrm>
            <a:off x="1121372" y="1608836"/>
            <a:ext cx="4973041" cy="512064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2pPr>
            <a:lvl3pPr indent="-228600" lvl="2" marL="1371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3pPr>
            <a:lvl4pPr indent="-228600" lvl="3" marL="18288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4pPr>
            <a:lvl5pPr indent="-228600" lvl="4" marL="22860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5pPr>
            <a:lvl6pPr indent="-228600" lvl="5" marL="27432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b="1" sz="2100"/>
            </a:lvl6pPr>
            <a:lvl7pPr indent="-228600" lvl="6" marL="32004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b="1" sz="2100"/>
            </a:lvl7pPr>
            <a:lvl8pPr indent="-228600" lvl="7" marL="3657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b="1" sz="2100"/>
            </a:lvl8pPr>
            <a:lvl9pPr indent="-228600" lvl="8" marL="41148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b="1" sz="2100"/>
            </a:lvl9pPr>
          </a:lstStyle>
          <a:p/>
        </p:txBody>
      </p:sp>
      <p:sp>
        <p:nvSpPr>
          <p:cNvPr id="46" name="Google Shape;46;p16"/>
          <p:cNvSpPr txBox="1"/>
          <p:nvPr>
            <p:ph idx="2" type="body"/>
          </p:nvPr>
        </p:nvSpPr>
        <p:spPr>
          <a:xfrm>
            <a:off x="1117309" y="2209800"/>
            <a:ext cx="4977104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355600" lvl="0" marL="45720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42900" lvl="2" marL="1371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3pPr>
            <a:lvl4pPr indent="-342900" lvl="3" marL="18288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5pPr>
            <a:lvl6pPr indent="-331470" lvl="5" marL="27432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Char char="–"/>
              <a:defRPr sz="1800"/>
            </a:lvl6pPr>
            <a:lvl7pPr indent="-331470" lvl="6" marL="32004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Char char="–"/>
              <a:defRPr sz="1800"/>
            </a:lvl7pPr>
            <a:lvl8pPr indent="-331470" lvl="7" marL="3657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Char char="–"/>
              <a:defRPr sz="1800"/>
            </a:lvl8pPr>
            <a:lvl9pPr indent="-331470" lvl="8" marL="41148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Char char="–"/>
              <a:defRPr sz="1800"/>
            </a:lvl9pPr>
          </a:lstStyle>
          <a:p/>
        </p:txBody>
      </p:sp>
      <p:sp>
        <p:nvSpPr>
          <p:cNvPr id="47" name="Google Shape;47;p16"/>
          <p:cNvSpPr txBox="1"/>
          <p:nvPr>
            <p:ph idx="3" type="body"/>
          </p:nvPr>
        </p:nvSpPr>
        <p:spPr>
          <a:xfrm>
            <a:off x="6301622" y="1608836"/>
            <a:ext cx="4973041" cy="512064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2pPr>
            <a:lvl3pPr indent="-228600" lvl="2" marL="1371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3pPr>
            <a:lvl4pPr indent="-228600" lvl="3" marL="18288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4pPr>
            <a:lvl5pPr indent="-228600" lvl="4" marL="22860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5pPr>
            <a:lvl6pPr indent="-228600" lvl="5" marL="27432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b="1" sz="2100"/>
            </a:lvl6pPr>
            <a:lvl7pPr indent="-228600" lvl="6" marL="32004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b="1" sz="2100"/>
            </a:lvl7pPr>
            <a:lvl8pPr indent="-228600" lvl="7" marL="3657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b="1" sz="2100"/>
            </a:lvl8pPr>
            <a:lvl9pPr indent="-228600" lvl="8" marL="41148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b="1" sz="2100"/>
            </a:lvl9pPr>
          </a:lstStyle>
          <a:p/>
        </p:txBody>
      </p:sp>
      <p:sp>
        <p:nvSpPr>
          <p:cNvPr id="48" name="Google Shape;48;p16"/>
          <p:cNvSpPr txBox="1"/>
          <p:nvPr>
            <p:ph idx="4" type="body"/>
          </p:nvPr>
        </p:nvSpPr>
        <p:spPr>
          <a:xfrm>
            <a:off x="6297559" y="2209800"/>
            <a:ext cx="4977104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355600" lvl="0" marL="45720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42900" lvl="2" marL="1371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3pPr>
            <a:lvl4pPr indent="-342900" lvl="3" marL="18288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5pPr>
            <a:lvl6pPr indent="-331470" lvl="5" marL="27432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Char char="–"/>
              <a:defRPr sz="1800"/>
            </a:lvl6pPr>
            <a:lvl7pPr indent="-331470" lvl="6" marL="32004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Char char="–"/>
              <a:defRPr sz="1800"/>
            </a:lvl7pPr>
            <a:lvl8pPr indent="-331470" lvl="7" marL="3657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Char char="–"/>
              <a:defRPr sz="1800"/>
            </a:lvl8pPr>
            <a:lvl9pPr indent="-331470" lvl="8" marL="41148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Char char="–"/>
              <a:defRPr sz="1800"/>
            </a:lvl9pPr>
          </a:lstStyle>
          <a:p/>
        </p:txBody>
      </p:sp>
      <p:sp>
        <p:nvSpPr>
          <p:cNvPr id="49" name="Google Shape;49;p16"/>
          <p:cNvSpPr txBox="1"/>
          <p:nvPr>
            <p:ph idx="10" type="dt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6"/>
          <p:cNvSpPr txBox="1"/>
          <p:nvPr>
            <p:ph idx="11" type="ftr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2" type="sldNum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7"/>
          <p:cNvSpPr txBox="1"/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7"/>
          <p:cNvSpPr txBox="1"/>
          <p:nvPr>
            <p:ph idx="10" type="dt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7"/>
          <p:cNvSpPr txBox="1"/>
          <p:nvPr>
            <p:ph idx="11" type="ftr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2" type="sldNum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8"/>
          <p:cNvSpPr txBox="1"/>
          <p:nvPr>
            <p:ph idx="10" type="dt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54901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" name="Google Shape;63;p19"/>
          <p:cNvSpPr txBox="1"/>
          <p:nvPr>
            <p:ph type="title"/>
          </p:nvPr>
        </p:nvSpPr>
        <p:spPr>
          <a:xfrm>
            <a:off x="2437765" y="4800600"/>
            <a:ext cx="7313295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descr="An empty placeholder to add an image. Click on the placeholder and select the image that you wish to add." id="64" name="Google Shape;64;p19"/>
          <p:cNvSpPr/>
          <p:nvPr>
            <p:ph idx="2" type="pic"/>
          </p:nvPr>
        </p:nvSpPr>
        <p:spPr>
          <a:xfrm>
            <a:off x="2437765" y="279401"/>
            <a:ext cx="7313295" cy="4448175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lvl="0" marR="0" rtl="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entury Gothic"/>
              <a:buNone/>
              <a:defRPr b="0" i="0" sz="37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entury Gothic"/>
              <a:buNone/>
              <a:defRPr b="0" i="0" sz="27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entury Gothic"/>
              <a:buNone/>
              <a:defRPr b="0" i="0" sz="27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2430"/>
              <a:buFont typeface="Century Gothic"/>
              <a:buNone/>
              <a:defRPr b="0" i="0" sz="27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2430"/>
              <a:buFont typeface="Century Gothic"/>
              <a:buNone/>
              <a:defRPr b="0" i="0" sz="27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2430"/>
              <a:buFont typeface="Century Gothic"/>
              <a:buNone/>
              <a:defRPr b="0" i="0" sz="27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2430"/>
              <a:buFont typeface="Century Gothic"/>
              <a:buNone/>
              <a:defRPr b="0" i="0" sz="27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19"/>
          <p:cNvSpPr txBox="1"/>
          <p:nvPr>
            <p:ph idx="1" type="body"/>
          </p:nvPr>
        </p:nvSpPr>
        <p:spPr>
          <a:xfrm>
            <a:off x="2437765" y="5562600"/>
            <a:ext cx="7313295" cy="8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3pPr>
            <a:lvl4pPr indent="-228600" lvl="3" marL="18288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228600" lvl="5" marL="27432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200"/>
            </a:lvl6pPr>
            <a:lvl7pPr indent="-228600" lvl="6" marL="32004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200"/>
            </a:lvl7pPr>
            <a:lvl8pPr indent="-228600" lvl="7" marL="3657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200"/>
            </a:lvl8pPr>
            <a:lvl9pPr indent="-228600" lvl="8" marL="41148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200"/>
            </a:lvl9pPr>
          </a:lstStyle>
          <a:p/>
        </p:txBody>
      </p:sp>
      <p:sp>
        <p:nvSpPr>
          <p:cNvPr id="66" name="Google Shape;66;p19"/>
          <p:cNvSpPr txBox="1"/>
          <p:nvPr>
            <p:ph idx="10" type="dt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1" type="ftr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9"/>
          <p:cNvSpPr txBox="1"/>
          <p:nvPr>
            <p:ph idx="12" type="sldNum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54901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1;p10"/>
          <p:cNvSpPr txBox="1"/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0"/>
          <p:cNvSpPr txBox="1"/>
          <p:nvPr>
            <p:ph idx="1" type="body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>
            <a:lvl1pPr indent="-381000" lvl="0" marL="457200" marR="0" rtl="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–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–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–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–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1470" lvl="5" marL="2743200" marR="0" rtl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Font typeface="Century Gothic"/>
              <a:buChar char="–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1470" lvl="6" marL="3200400" marR="0" rtl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Font typeface="Century Gothic"/>
              <a:buChar char="–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1470" lvl="7" marL="3657600" marR="0" rtl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Font typeface="Century Gothic"/>
              <a:buChar char="–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1470" lvl="8" marL="4114800" marR="0" rtl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Font typeface="Century Gothic"/>
              <a:buChar char="–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0" type="dt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1" type="ftr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10"/>
          <p:cNvSpPr txBox="1"/>
          <p:nvPr>
            <p:ph idx="12" type="sldNum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hyperlink" Target="https://dvclib.wufoo.com/forms/k1bll2di0wqaznb" TargetMode="External"/><Relationship Id="rId10" Type="http://schemas.openxmlformats.org/officeDocument/2006/relationships/hyperlink" Target="https://dvclib.wufoo.com/forms/x95otlk1bpbsym/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vc.libanswers.com/faq/329908" TargetMode="External"/><Relationship Id="rId4" Type="http://schemas.openxmlformats.org/officeDocument/2006/relationships/hyperlink" Target="https://dvc.libanswers.com/faq/322114" TargetMode="External"/><Relationship Id="rId9" Type="http://schemas.openxmlformats.org/officeDocument/2006/relationships/image" Target="../media/image7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1.png"/><Relationship Id="rId8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hyperlink" Target="https://library.miracosta.edu/policies/borrowing" TargetMode="External"/><Relationship Id="rId5" Type="http://schemas.openxmlformats.org/officeDocument/2006/relationships/hyperlink" Target="https://library.miracosta.edu/faculty/reserves" TargetMode="External"/><Relationship Id="rId6" Type="http://schemas.openxmlformats.org/officeDocument/2006/relationships/hyperlink" Target="https://library.miracosta.edu/instruction/libraryclosure" TargetMode="External"/><Relationship Id="rId7" Type="http://schemas.openxmlformats.org/officeDocument/2006/relationships/image" Target="../media/image5.png"/><Relationship Id="rId8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Relationship Id="rId4" Type="http://schemas.openxmlformats.org/officeDocument/2006/relationships/hyperlink" Target="https://docs.google.com/spreadsheets/d/1qoGpkDMBqmmnJAaVxRK9ZTSS2Z4o89xv/edit#gid=1277885014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cccnext.jira.com/wiki/spaces/CLSPP/pages/800030789/Circulation+Work+Group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hyperlink" Target="https://cccnext.jira.com/wiki/spaces/CLSPP/pages/800030789/Circulation+Work+Group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ocs.google.com/spreadsheets/d/1qoGpkDMBqmmnJAaVxRK9ZTSS2Z4o89xv/edit#gid=1277885014" TargetMode="External"/><Relationship Id="rId4" Type="http://schemas.openxmlformats.org/officeDocument/2006/relationships/hyperlink" Target="https://docs.google.com/spreadsheets/d/1qoGpkDMBqmmnJAaVxRK9ZTSS2Z4o89xv/edit#gid=1277885014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cs.google.com/spreadsheets/d/1qoGpkDMBqmmnJAaVxRK9ZTSS2Z4o89xv/edit#gid=1277885014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ocs.google.com/spreadsheets/d/1qoGpkDMBqmmnJAaVxRK9ZTSS2Z4o89xv/edit#gid=1277885014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hyperlink" Target="https://libguides.pasadena.edu/remoteservices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jpg"/><Relationship Id="rId4" Type="http://schemas.openxmlformats.org/officeDocument/2006/relationships/image" Target="../media/image18.jpg"/><Relationship Id="rId5" Type="http://schemas.openxmlformats.org/officeDocument/2006/relationships/image" Target="../media/image20.png"/><Relationship Id="rId6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/>
          <p:nvPr>
            <p:ph type="ctrTitle"/>
          </p:nvPr>
        </p:nvSpPr>
        <p:spPr>
          <a:xfrm>
            <a:off x="4672383" y="1498601"/>
            <a:ext cx="7008574" cy="3298825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lang="en-US"/>
              <a:t>Circulation Services While Operating Remotely</a:t>
            </a:r>
            <a:endParaRPr/>
          </a:p>
        </p:txBody>
      </p:sp>
      <p:sp>
        <p:nvSpPr>
          <p:cNvPr id="86" name="Google Shape;86;p1"/>
          <p:cNvSpPr txBox="1"/>
          <p:nvPr>
            <p:ph idx="1" type="subTitle"/>
          </p:nvPr>
        </p:nvSpPr>
        <p:spPr>
          <a:xfrm>
            <a:off x="4672383" y="4927600"/>
            <a:ext cx="7008574" cy="12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LSP Circulation Work Group</a:t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Nov. 18, 2020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a8c679e75b_0_0"/>
          <p:cNvSpPr txBox="1"/>
          <p:nvPr>
            <p:ph type="title"/>
          </p:nvPr>
        </p:nvSpPr>
        <p:spPr>
          <a:xfrm>
            <a:off x="1915700" y="31725"/>
            <a:ext cx="8647800" cy="582300"/>
          </a:xfrm>
          <a:prstGeom prst="rect">
            <a:avLst/>
          </a:prstGeom>
        </p:spPr>
        <p:txBody>
          <a:bodyPr anchorCtr="0" anchor="b" bIns="60925" lIns="121875" spcFirstLastPara="1" rIns="121875" wrap="square" tIns="60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00"/>
              <a:t>Diablo Valley College</a:t>
            </a:r>
            <a:endParaRPr b="1" sz="3900"/>
          </a:p>
        </p:txBody>
      </p:sp>
      <p:sp>
        <p:nvSpPr>
          <p:cNvPr id="157" name="Google Shape;157;ga8c679e75b_0_0"/>
          <p:cNvSpPr txBox="1"/>
          <p:nvPr>
            <p:ph idx="1" type="body"/>
          </p:nvPr>
        </p:nvSpPr>
        <p:spPr>
          <a:xfrm>
            <a:off x="698925" y="6049800"/>
            <a:ext cx="3734400" cy="624300"/>
          </a:xfrm>
          <a:prstGeom prst="rect">
            <a:avLst/>
          </a:prstGeom>
        </p:spPr>
        <p:txBody>
          <a:bodyPr anchorCtr="0" anchor="t" bIns="60925" lIns="121875" spcFirstLastPara="1" rIns="121875" wrap="square" tIns="609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Contactless Locker Pickup</a:t>
            </a:r>
            <a:endParaRPr sz="1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hlinkClick r:id="rId3"/>
              </a:rPr>
              <a:t>https://dvc.libanswers.com/faq/329908</a:t>
            </a:r>
            <a:endParaRPr sz="1400"/>
          </a:p>
          <a:p>
            <a:pPr indent="0" lvl="0" marL="0" rtl="0" algn="l">
              <a:spcBef>
                <a:spcPts val="1866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a8c679e75b_0_0"/>
          <p:cNvSpPr txBox="1"/>
          <p:nvPr>
            <p:ph idx="2" type="body"/>
          </p:nvPr>
        </p:nvSpPr>
        <p:spPr>
          <a:xfrm>
            <a:off x="6694250" y="3234525"/>
            <a:ext cx="4473000" cy="624300"/>
          </a:xfrm>
          <a:prstGeom prst="rect">
            <a:avLst/>
          </a:prstGeom>
        </p:spPr>
        <p:txBody>
          <a:bodyPr anchorCtr="0" anchor="t" bIns="60925" lIns="121875" spcFirstLastPara="1" rIns="121875" wrap="square" tIns="60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Reserve Textbooks In-person Appointments</a:t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hlinkClick r:id="rId4"/>
              </a:rPr>
              <a:t>https://dvc.libanswers.com/faq/322114</a:t>
            </a:r>
            <a:endParaRPr sz="1400"/>
          </a:p>
        </p:txBody>
      </p:sp>
      <p:pic>
        <p:nvPicPr>
          <p:cNvPr id="159" name="Google Shape;159;ga8c679e75b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9851" y="3819175"/>
            <a:ext cx="2926990" cy="2212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a8c679e75b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00475" y="3937850"/>
            <a:ext cx="2763362" cy="197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a8c679e75b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765950" y="942620"/>
            <a:ext cx="3032975" cy="2212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a8c679e75b_0_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83050" y="954295"/>
            <a:ext cx="3032974" cy="2201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a8c679e75b_0_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01512" y="942625"/>
            <a:ext cx="3129238" cy="19755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a8c679e75b_0_0"/>
          <p:cNvSpPr txBox="1"/>
          <p:nvPr/>
        </p:nvSpPr>
        <p:spPr>
          <a:xfrm>
            <a:off x="542500" y="3116850"/>
            <a:ext cx="4534500" cy="6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Scanning Requests by Email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10"/>
              </a:rPr>
              <a:t>https://dvclib.wufoo.com/forms/x95otlk1bpbsym/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5" name="Google Shape;165;ga8c679e75b_0_0"/>
          <p:cNvSpPr txBox="1"/>
          <p:nvPr/>
        </p:nvSpPr>
        <p:spPr>
          <a:xfrm>
            <a:off x="5905900" y="5992400"/>
            <a:ext cx="5752500" cy="6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Learning Communities Textbooks: Pickup Events and Mailing distributions (</a:t>
            </a:r>
            <a:r>
              <a:rPr lang="en-US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11"/>
              </a:rPr>
              <a:t>https://dvclib.wufoo.com/forms/k1bll2di0wqaznb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/)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ab7005c11f_0_0"/>
          <p:cNvSpPr txBox="1"/>
          <p:nvPr/>
        </p:nvSpPr>
        <p:spPr>
          <a:xfrm>
            <a:off x="7469033" y="1935425"/>
            <a:ext cx="24474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Home Delivery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gab7005c11f_0_0"/>
          <p:cNvSpPr txBox="1"/>
          <p:nvPr/>
        </p:nvSpPr>
        <p:spPr>
          <a:xfrm>
            <a:off x="1450800" y="3797325"/>
            <a:ext cx="2368500" cy="4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Circulating Technology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3" name="Google Shape;173;gab7005c11f_0_0"/>
          <p:cNvSpPr txBox="1"/>
          <p:nvPr/>
        </p:nvSpPr>
        <p:spPr>
          <a:xfrm>
            <a:off x="798600" y="1434515"/>
            <a:ext cx="36729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Electronic Reserves &amp; Scanning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gab7005c11f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130" y="2296358"/>
            <a:ext cx="4495827" cy="1132634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ab7005c11f_0_0"/>
          <p:cNvSpPr txBox="1"/>
          <p:nvPr/>
        </p:nvSpPr>
        <p:spPr>
          <a:xfrm>
            <a:off x="6824625" y="2446325"/>
            <a:ext cx="37362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https://library.miracosta.edu/policies/borrowing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6" name="Google Shape;176;gab7005c11f_0_0"/>
          <p:cNvSpPr txBox="1"/>
          <p:nvPr/>
        </p:nvSpPr>
        <p:spPr>
          <a:xfrm>
            <a:off x="839398" y="1895500"/>
            <a:ext cx="35913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https://library.miracosta.edu/faculty/reserves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7" name="Google Shape;177;gab7005c11f_0_0"/>
          <p:cNvSpPr txBox="1"/>
          <p:nvPr/>
        </p:nvSpPr>
        <p:spPr>
          <a:xfrm>
            <a:off x="502199" y="4424825"/>
            <a:ext cx="42657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/>
              </a:rPr>
              <a:t>https://library.miracosta.edu/instruction/libraryclosure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gab7005c11f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80113" y="4852851"/>
            <a:ext cx="3509847" cy="181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ab7005c11f_0_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01556" y="3054651"/>
            <a:ext cx="3382356" cy="361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ab7005c11f_0_0"/>
          <p:cNvSpPr txBox="1"/>
          <p:nvPr>
            <p:ph type="title"/>
          </p:nvPr>
        </p:nvSpPr>
        <p:spPr>
          <a:xfrm>
            <a:off x="1117300" y="76200"/>
            <a:ext cx="10157400" cy="845100"/>
          </a:xfrm>
          <a:prstGeom prst="rect">
            <a:avLst/>
          </a:prstGeom>
        </p:spPr>
        <p:txBody>
          <a:bodyPr anchorCtr="0" anchor="b" bIns="60925" lIns="121875" spcFirstLastPara="1" rIns="121875" wrap="square" tIns="60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MiraCosta College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g540f40bce6_0_5"/>
          <p:cNvPicPr preferRelativeResize="0"/>
          <p:nvPr/>
        </p:nvPicPr>
        <p:blipFill rotWithShape="1">
          <a:blip r:embed="rId3">
            <a:alphaModFix/>
          </a:blip>
          <a:srcRect b="4116" l="0" r="6594" t="12716"/>
          <a:stretch/>
        </p:blipFill>
        <p:spPr>
          <a:xfrm>
            <a:off x="4469225" y="1571625"/>
            <a:ext cx="7192947" cy="480387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540f40bce6_0_5"/>
          <p:cNvSpPr txBox="1"/>
          <p:nvPr>
            <p:ph type="title"/>
          </p:nvPr>
        </p:nvSpPr>
        <p:spPr>
          <a:xfrm>
            <a:off x="304721" y="1701800"/>
            <a:ext cx="3351900" cy="28449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r>
              <a:rPr lang="en-US"/>
              <a:t>Circulation Services While Operating Remotely</a:t>
            </a:r>
            <a:endParaRPr/>
          </a:p>
        </p:txBody>
      </p:sp>
      <p:sp>
        <p:nvSpPr>
          <p:cNvPr id="187" name="Google Shape;187;g540f40bce6_0_5"/>
          <p:cNvSpPr txBox="1"/>
          <p:nvPr>
            <p:ph idx="1" type="body"/>
          </p:nvPr>
        </p:nvSpPr>
        <p:spPr>
          <a:xfrm>
            <a:off x="304721" y="4648200"/>
            <a:ext cx="3351900" cy="17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Document link</a:t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88" name="Google Shape;188;g540f40bce6_0_5"/>
          <p:cNvSpPr txBox="1"/>
          <p:nvPr>
            <p:ph idx="2" type="body"/>
          </p:nvPr>
        </p:nvSpPr>
        <p:spPr>
          <a:xfrm>
            <a:off x="4469236" y="482600"/>
            <a:ext cx="6805500" cy="58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 sz="2800"/>
              <a:t>Discussion: </a:t>
            </a:r>
            <a:r>
              <a:rPr lang="en-US" sz="2800"/>
              <a:t>Successes and Challenges</a:t>
            </a:r>
            <a:endParaRPr sz="2800"/>
          </a:p>
          <a:p>
            <a:pPr indent="0" lvl="0" marL="0" rtl="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"/>
          <p:cNvSpPr txBox="1"/>
          <p:nvPr>
            <p:ph type="ctrTitle"/>
          </p:nvPr>
        </p:nvSpPr>
        <p:spPr>
          <a:xfrm>
            <a:off x="4672383" y="1498601"/>
            <a:ext cx="7008574" cy="1015999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lang="en-US"/>
              <a:t>Future Projects</a:t>
            </a:r>
            <a:endParaRPr/>
          </a:p>
        </p:txBody>
      </p:sp>
      <p:sp>
        <p:nvSpPr>
          <p:cNvPr id="194" name="Google Shape;194;p8"/>
          <p:cNvSpPr txBox="1"/>
          <p:nvPr>
            <p:ph idx="1" type="subTitle"/>
          </p:nvPr>
        </p:nvSpPr>
        <p:spPr>
          <a:xfrm>
            <a:off x="4672383" y="2971800"/>
            <a:ext cx="7008574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/>
          <a:p>
            <a:pPr indent="-4572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Working with letters and notices</a:t>
            </a:r>
            <a:endParaRPr/>
          </a:p>
          <a:p>
            <a:pPr indent="-2794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Handling lost items</a:t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FAQs and Quick Tips</a:t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"/>
          <p:cNvSpPr txBox="1"/>
          <p:nvPr>
            <p:ph type="ctrTitle"/>
          </p:nvPr>
        </p:nvSpPr>
        <p:spPr>
          <a:xfrm>
            <a:off x="4672383" y="1498601"/>
            <a:ext cx="7008574" cy="3298825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60"/>
              <a:buFont typeface="Century Gothic"/>
              <a:buNone/>
            </a:pPr>
            <a:r>
              <a:rPr lang="en-US" sz="4860"/>
              <a:t>Questions?</a:t>
            </a:r>
            <a:br>
              <a:rPr lang="en-US" sz="4860"/>
            </a:br>
            <a:br>
              <a:rPr lang="en-US" sz="4860"/>
            </a:br>
            <a:r>
              <a:rPr lang="en-US" sz="4860"/>
              <a:t>Comments?</a:t>
            </a:r>
            <a:br>
              <a:rPr lang="en-US" sz="4860"/>
            </a:br>
            <a:br>
              <a:rPr lang="en-US" sz="4860"/>
            </a:br>
            <a:r>
              <a:rPr lang="en-US" sz="4860"/>
              <a:t>Suggestions?</a:t>
            </a:r>
            <a:endParaRPr/>
          </a:p>
        </p:txBody>
      </p:sp>
      <p:sp>
        <p:nvSpPr>
          <p:cNvPr id="200" name="Google Shape;200;p9"/>
          <p:cNvSpPr txBox="1"/>
          <p:nvPr>
            <p:ph idx="1" type="subTitle"/>
          </p:nvPr>
        </p:nvSpPr>
        <p:spPr>
          <a:xfrm>
            <a:off x="4672383" y="4927600"/>
            <a:ext cx="7008574" cy="12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Let us know.  Our contact information is on the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wiki page</a:t>
            </a:r>
            <a:r>
              <a:rPr lang="en-US"/>
              <a:t>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92" name="Google Shape;92;p2"/>
          <p:cNvSpPr txBox="1"/>
          <p:nvPr>
            <p:ph idx="1" type="body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/>
          <a:p>
            <a:pPr indent="-304747" lvl="0" marL="304747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Introductions </a:t>
            </a:r>
            <a:endParaRPr/>
          </a:p>
          <a:p>
            <a:pPr indent="-304747" lvl="0" marL="304747" rtl="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Resources </a:t>
            </a:r>
            <a:endParaRPr/>
          </a:p>
          <a:p>
            <a:pPr indent="-304747" lvl="0" marL="304747" rtl="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Circulation services overview</a:t>
            </a:r>
            <a:endParaRPr/>
          </a:p>
          <a:p>
            <a:pPr indent="-304747" lvl="1" marL="731392" rtl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/>
              <a:t>Member perspectives</a:t>
            </a:r>
            <a:endParaRPr/>
          </a:p>
          <a:p>
            <a:pPr indent="-304747" lvl="1" marL="731392" rtl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/>
              <a:t>Sharing successes and challenges</a:t>
            </a:r>
            <a:endParaRPr/>
          </a:p>
          <a:p>
            <a:pPr indent="-304747" lvl="0" marL="304747" rtl="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Future projects</a:t>
            </a:r>
            <a:endParaRPr/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24750" y="253100"/>
            <a:ext cx="4449925" cy="421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30875" y="4796550"/>
            <a:ext cx="6392373" cy="1634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/>
          <p:nvPr>
            <p:ph idx="1" type="body"/>
          </p:nvPr>
        </p:nvSpPr>
        <p:spPr>
          <a:xfrm>
            <a:off x="531812" y="381000"/>
            <a:ext cx="9525000" cy="61722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rPr b="1" lang="en-US" sz="3100"/>
              <a:t>Work Group Members</a:t>
            </a:r>
            <a:endParaRPr/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Amanda Cronkright, City College of San Francisco</a:t>
            </a:r>
            <a:endParaRPr/>
          </a:p>
          <a:p>
            <a:pPr indent="-457200" lvl="0" marL="4572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Anne O'Toole, Santa Rosa Junior College</a:t>
            </a:r>
            <a:endParaRPr/>
          </a:p>
          <a:p>
            <a:pPr indent="-457200" lvl="0" marL="4572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Cathy Tully, College of the Sequoias</a:t>
            </a:r>
            <a:endParaRPr/>
          </a:p>
          <a:p>
            <a:pPr indent="-457200" lvl="0" marL="4572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Efrain Villanueva, Fullerton College </a:t>
            </a:r>
            <a:endParaRPr/>
          </a:p>
          <a:p>
            <a:pPr indent="-457200" lvl="0" marL="4572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Jay Hartzell, MiraCosta College</a:t>
            </a:r>
            <a:endParaRPr/>
          </a:p>
          <a:p>
            <a:pPr indent="-457200" lvl="0" marL="4572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Kymber Ensele, Lake Tahoe Community College</a:t>
            </a:r>
            <a:endParaRPr/>
          </a:p>
          <a:p>
            <a:pPr indent="-457200" lvl="0" marL="4572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Lena Hicks, Pasadena City College</a:t>
            </a:r>
            <a:endParaRPr/>
          </a:p>
          <a:p>
            <a:pPr indent="-457200" lvl="0" marL="4572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Lisa Brlas, Grossmont College</a:t>
            </a:r>
            <a:endParaRPr/>
          </a:p>
          <a:p>
            <a:pPr indent="-457200" lvl="0" marL="4572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Lori Lisowski (Lead), Skyline College</a:t>
            </a:r>
            <a:endParaRPr/>
          </a:p>
          <a:p>
            <a:pPr indent="-457200" lvl="0" marL="4572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Parisa Samaie, Los Angeles Southwest College</a:t>
            </a:r>
            <a:endParaRPr/>
          </a:p>
          <a:p>
            <a:pPr indent="-457200" lvl="0" marL="4572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Patricia Torres, Southwestern College</a:t>
            </a:r>
            <a:endParaRPr/>
          </a:p>
          <a:p>
            <a:pPr indent="-457200" lvl="0" marL="4572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Rebecca Mendell, Folsom Lake College</a:t>
            </a:r>
            <a:endParaRPr/>
          </a:p>
          <a:p>
            <a:pPr indent="-457200" lvl="0" marL="4572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Tatiana Pak, Diablo Valley College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583" y="1451990"/>
            <a:ext cx="4032457" cy="413406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4"/>
          <p:cNvSpPr txBox="1"/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US"/>
              <a:t>Available tools on our wiki page</a:t>
            </a:r>
            <a:endParaRPr/>
          </a:p>
        </p:txBody>
      </p:sp>
      <p:sp>
        <p:nvSpPr>
          <p:cNvPr id="106" name="Google Shape;106;p4"/>
          <p:cNvSpPr txBox="1"/>
          <p:nvPr>
            <p:ph idx="1" type="body"/>
          </p:nvPr>
        </p:nvSpPr>
        <p:spPr>
          <a:xfrm>
            <a:off x="1117309" y="1701800"/>
            <a:ext cx="10006303" cy="4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/>
          <a:p>
            <a:pPr indent="-304747" lvl="0" marL="304747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US" sz="2040"/>
              <a:t>Group charge</a:t>
            </a:r>
            <a:endParaRPr/>
          </a:p>
          <a:p>
            <a:pPr indent="-304747" lvl="0" marL="304747" rtl="0" algn="l">
              <a:lnSpc>
                <a:spcPct val="7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US" sz="2040"/>
              <a:t>Best practices</a:t>
            </a:r>
            <a:endParaRPr/>
          </a:p>
          <a:p>
            <a:pPr indent="-304747" lvl="0" marL="304747" rtl="0" algn="l">
              <a:lnSpc>
                <a:spcPct val="7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US" sz="2040"/>
              <a:t>Recommendations</a:t>
            </a:r>
            <a:endParaRPr/>
          </a:p>
          <a:p>
            <a:pPr indent="-304747" lvl="0" marL="304747" rtl="0" algn="l">
              <a:lnSpc>
                <a:spcPct val="7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US" sz="2040"/>
              <a:t>Alma Quick Tips</a:t>
            </a:r>
            <a:endParaRPr/>
          </a:p>
          <a:p>
            <a:pPr indent="-304747" lvl="0" marL="304747" rtl="0" algn="l">
              <a:lnSpc>
                <a:spcPct val="7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US" sz="2040"/>
              <a:t>Resources and documents</a:t>
            </a:r>
            <a:endParaRPr/>
          </a:p>
          <a:p>
            <a:pPr indent="-304747" lvl="0" marL="304747" rtl="0" algn="l">
              <a:lnSpc>
                <a:spcPct val="7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US" sz="2040"/>
              <a:t>Presentations</a:t>
            </a:r>
            <a:endParaRPr/>
          </a:p>
          <a:p>
            <a:pPr indent="-304747" lvl="0" marL="304747" rtl="0" algn="l">
              <a:lnSpc>
                <a:spcPct val="7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US" sz="2040"/>
              <a:t>Meeting minutes and recordings</a:t>
            </a:r>
            <a:endParaRPr/>
          </a:p>
          <a:p>
            <a:pPr indent="-304747" lvl="0" marL="304747" rtl="0" algn="l">
              <a:lnSpc>
                <a:spcPct val="7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US" sz="2040"/>
              <a:t>Roster and contact info</a:t>
            </a:r>
            <a:endParaRPr/>
          </a:p>
          <a:p>
            <a:pPr indent="-304747" lvl="0" marL="304747" rtl="0" algn="l">
              <a:lnSpc>
                <a:spcPct val="7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US" sz="2040" u="sng">
                <a:solidFill>
                  <a:schemeClr val="hlink"/>
                </a:solidFill>
                <a:hlinkClick r:id="rId4"/>
              </a:rPr>
              <a:t>https://cccnext.jira.com/wiki/spaces/CLSPP/pages/800030789/Circulation+Work+Group</a:t>
            </a:r>
            <a:endParaRPr sz="204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/>
          <p:nvPr>
            <p:ph type="title"/>
          </p:nvPr>
        </p:nvSpPr>
        <p:spPr>
          <a:xfrm>
            <a:off x="304721" y="1701800"/>
            <a:ext cx="3351927" cy="28448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r>
              <a:rPr lang="en-US"/>
              <a:t>Circulation Services While Operating Remotely</a:t>
            </a:r>
            <a:endParaRPr/>
          </a:p>
        </p:txBody>
      </p:sp>
      <p:sp>
        <p:nvSpPr>
          <p:cNvPr id="112" name="Google Shape;112;p5"/>
          <p:cNvSpPr txBox="1"/>
          <p:nvPr>
            <p:ph idx="1" type="body"/>
          </p:nvPr>
        </p:nvSpPr>
        <p:spPr>
          <a:xfrm>
            <a:off x="304721" y="4648200"/>
            <a:ext cx="3351927" cy="17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u="sng">
              <a:solidFill>
                <a:schemeClr val="hlink"/>
              </a:solidFill>
              <a:hlinkClick r:id="rId3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Document link</a:t>
            </a:r>
            <a:endParaRPr/>
          </a:p>
        </p:txBody>
      </p:sp>
      <p:sp>
        <p:nvSpPr>
          <p:cNvPr id="113" name="Google Shape;113;p5"/>
          <p:cNvSpPr txBox="1"/>
          <p:nvPr>
            <p:ph idx="2" type="body"/>
          </p:nvPr>
        </p:nvSpPr>
        <p:spPr>
          <a:xfrm>
            <a:off x="4469236" y="482600"/>
            <a:ext cx="6805427" cy="5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/>
          <a:p>
            <a:pPr indent="-304747" lvl="0" marL="304747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Campus and library access</a:t>
            </a:r>
            <a:endParaRPr/>
          </a:p>
          <a:p>
            <a:pPr indent="-304747" lvl="0" marL="304747" rtl="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Loan of library materials</a:t>
            </a:r>
            <a:endParaRPr/>
          </a:p>
          <a:p>
            <a:pPr indent="-304747" lvl="1" marL="731392" rtl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/>
              <a:t>Technology</a:t>
            </a:r>
            <a:endParaRPr/>
          </a:p>
          <a:p>
            <a:pPr indent="-304747" lvl="1" marL="731392" rtl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/>
              <a:t>Print and non-print</a:t>
            </a:r>
            <a:endParaRPr/>
          </a:p>
          <a:p>
            <a:pPr indent="-304747" lvl="1" marL="731392" rtl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/>
              <a:t>Course reserves</a:t>
            </a:r>
            <a:endParaRPr/>
          </a:p>
          <a:p>
            <a:pPr indent="-304747" lvl="1" marL="731392" rtl="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/>
              <a:t>Interlibrary loan</a:t>
            </a:r>
            <a:endParaRPr/>
          </a:p>
          <a:p>
            <a:pPr indent="-304747" lvl="0" marL="304747" rtl="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Loan of non-library materials</a:t>
            </a:r>
            <a:endParaRPr/>
          </a:p>
          <a:p>
            <a:pPr indent="-304747" lvl="0" marL="304747" rtl="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Scanning</a:t>
            </a:r>
            <a:endParaRPr/>
          </a:p>
          <a:p>
            <a:pPr indent="-304747" lvl="0" marL="304747" rtl="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Internet access/wi-fi</a:t>
            </a:r>
            <a:endParaRPr/>
          </a:p>
          <a:p>
            <a:pPr indent="-304747" lvl="0" marL="304747" rtl="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Communications</a:t>
            </a:r>
            <a:endParaRPr/>
          </a:p>
          <a:p>
            <a:pPr indent="-304747" lvl="0" marL="304747" rtl="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Quarantines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>
            <p:ph type="title"/>
          </p:nvPr>
        </p:nvSpPr>
        <p:spPr>
          <a:xfrm>
            <a:off x="304721" y="1701800"/>
            <a:ext cx="3351927" cy="28448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r>
              <a:rPr lang="en-US"/>
              <a:t>Circulation Services While Operating Remotely</a:t>
            </a:r>
            <a:endParaRPr/>
          </a:p>
        </p:txBody>
      </p:sp>
      <p:sp>
        <p:nvSpPr>
          <p:cNvPr id="119" name="Google Shape;119;p6"/>
          <p:cNvSpPr txBox="1"/>
          <p:nvPr>
            <p:ph idx="1" type="body"/>
          </p:nvPr>
        </p:nvSpPr>
        <p:spPr>
          <a:xfrm>
            <a:off x="304721" y="4648200"/>
            <a:ext cx="3351927" cy="17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Document link</a:t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20" name="Google Shape;120;p6"/>
          <p:cNvSpPr txBox="1"/>
          <p:nvPr>
            <p:ph idx="2" type="body"/>
          </p:nvPr>
        </p:nvSpPr>
        <p:spPr>
          <a:xfrm>
            <a:off x="4469236" y="482600"/>
            <a:ext cx="6805427" cy="5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/>
              <a:t>General Observations:</a:t>
            </a:r>
            <a:endParaRPr/>
          </a:p>
          <a:p>
            <a:pPr indent="-304747" lvl="0" marL="304747" rtl="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Safety with creativity and flexibility</a:t>
            </a:r>
            <a:endParaRPr/>
          </a:p>
          <a:p>
            <a:pPr indent="-304747" lvl="0" marL="304747" rtl="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Gold rush for hot spots and wi-fi</a:t>
            </a:r>
            <a:endParaRPr/>
          </a:p>
          <a:p>
            <a:pPr indent="-304747" lvl="0" marL="304747" rtl="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Alma used beyond the library</a:t>
            </a:r>
            <a:endParaRPr/>
          </a:p>
          <a:p>
            <a:pPr indent="-304747" lvl="0" marL="304747" rtl="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Libraries prove they are essential partners</a:t>
            </a:r>
            <a:endParaRPr/>
          </a:p>
          <a:p>
            <a:pPr indent="-152347" lvl="0" marL="304747" rtl="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152347" lvl="0" marL="304747" rtl="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152347" lvl="0" marL="304747" rtl="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21" name="Google Shape;12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37212" y="3790013"/>
            <a:ext cx="3657600" cy="2561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 txBox="1"/>
          <p:nvPr>
            <p:ph type="title"/>
          </p:nvPr>
        </p:nvSpPr>
        <p:spPr>
          <a:xfrm>
            <a:off x="304721" y="1701800"/>
            <a:ext cx="3351927" cy="28448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875" spcFirstLastPara="1" rIns="121875" wrap="square" tIns="6092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r>
              <a:rPr lang="en-US"/>
              <a:t>Circulation Services While Operating Remotely</a:t>
            </a:r>
            <a:endParaRPr/>
          </a:p>
        </p:txBody>
      </p:sp>
      <p:sp>
        <p:nvSpPr>
          <p:cNvPr id="127" name="Google Shape;127;p7"/>
          <p:cNvSpPr txBox="1"/>
          <p:nvPr>
            <p:ph idx="1" type="body"/>
          </p:nvPr>
        </p:nvSpPr>
        <p:spPr>
          <a:xfrm>
            <a:off x="304721" y="4648200"/>
            <a:ext cx="3351927" cy="17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Document link</a:t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28" name="Google Shape;128;p7"/>
          <p:cNvSpPr txBox="1"/>
          <p:nvPr>
            <p:ph idx="2" type="body"/>
          </p:nvPr>
        </p:nvSpPr>
        <p:spPr>
          <a:xfrm>
            <a:off x="4469236" y="482600"/>
            <a:ext cx="6805427" cy="5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/>
              <a:t>Local Perspectives:</a:t>
            </a:r>
            <a:endParaRPr/>
          </a:p>
          <a:p>
            <a:pPr indent="-304746" lvl="0" marL="304746" rtl="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Lena Hicks, Pasadena City College</a:t>
            </a:r>
            <a:endParaRPr/>
          </a:p>
          <a:p>
            <a:pPr indent="-304746" lvl="0" marL="304746" rtl="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Kymber Ensele, Lake Tahoe Community College</a:t>
            </a:r>
            <a:endParaRPr/>
          </a:p>
          <a:p>
            <a:pPr indent="-304746" lvl="0" marL="304746" rtl="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Tatiana Pak, Diablo Valley College</a:t>
            </a:r>
            <a:endParaRPr/>
          </a:p>
          <a:p>
            <a:pPr indent="-304746" lvl="0" marL="304746" rtl="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Jay Hartzell, MiraCosta College</a:t>
            </a:r>
            <a:endParaRPr/>
          </a:p>
          <a:p>
            <a:pPr indent="0" lvl="0" marL="304746" rtl="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304746" rtl="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29" name="Google Shape;129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3151" y="4102550"/>
            <a:ext cx="7709175" cy="251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aaf7a2933f_0_0"/>
          <p:cNvSpPr txBox="1"/>
          <p:nvPr/>
        </p:nvSpPr>
        <p:spPr>
          <a:xfrm>
            <a:off x="1861850" y="549175"/>
            <a:ext cx="8786700" cy="8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3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Pasadena City College</a:t>
            </a:r>
            <a:endParaRPr sz="2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gaaf7a2933f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163" y="1974200"/>
            <a:ext cx="11820525" cy="204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aaf7a2933f_0_0"/>
          <p:cNvSpPr txBox="1"/>
          <p:nvPr/>
        </p:nvSpPr>
        <p:spPr>
          <a:xfrm>
            <a:off x="361650" y="4996150"/>
            <a:ext cx="11130900" cy="9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Remote Services: </a:t>
            </a:r>
            <a:r>
              <a:rPr lang="en-US" sz="24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https://libguides.pasadena.edu/remoteservices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a9a50610d2_0_9"/>
          <p:cNvSpPr txBox="1"/>
          <p:nvPr>
            <p:ph type="title"/>
          </p:nvPr>
        </p:nvSpPr>
        <p:spPr>
          <a:xfrm>
            <a:off x="299750" y="-374625"/>
            <a:ext cx="11566200" cy="1397100"/>
          </a:xfrm>
          <a:prstGeom prst="rect">
            <a:avLst/>
          </a:prstGeom>
        </p:spPr>
        <p:txBody>
          <a:bodyPr anchorCtr="0" anchor="b" bIns="60925" lIns="121875" spcFirstLastPara="1" rIns="121875" wrap="square" tIns="60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Lake Tahoe Community College</a:t>
            </a:r>
            <a:endParaRPr/>
          </a:p>
        </p:txBody>
      </p:sp>
      <p:pic>
        <p:nvPicPr>
          <p:cNvPr id="144" name="Google Shape;144;ga9a50610d2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750" y="1196875"/>
            <a:ext cx="3468528" cy="2601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a9a50610d2_0_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9263" y="1172750"/>
            <a:ext cx="3557163" cy="2649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a9a50610d2_0_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83250" y="4250325"/>
            <a:ext cx="5025501" cy="256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a9a50610d2_0_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08775" y="1163638"/>
            <a:ext cx="3557151" cy="266786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a9a50610d2_0_9"/>
          <p:cNvSpPr txBox="1"/>
          <p:nvPr/>
        </p:nvSpPr>
        <p:spPr>
          <a:xfrm>
            <a:off x="299750" y="3798275"/>
            <a:ext cx="34686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Century Gothic"/>
                <a:ea typeface="Century Gothic"/>
                <a:cs typeface="Century Gothic"/>
                <a:sym typeface="Century Gothic"/>
              </a:rPr>
              <a:t>LTCC Distribution “Aspen”</a:t>
            </a:r>
            <a:endParaRPr sz="1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9" name="Google Shape;149;ga9a50610d2_0_9"/>
          <p:cNvSpPr txBox="1"/>
          <p:nvPr/>
        </p:nvSpPr>
        <p:spPr>
          <a:xfrm>
            <a:off x="4355200" y="3831500"/>
            <a:ext cx="35712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Century Gothic"/>
                <a:ea typeface="Century Gothic"/>
                <a:cs typeface="Century Gothic"/>
                <a:sym typeface="Century Gothic"/>
              </a:rPr>
              <a:t>Library Staging Area “Learning Commons”</a:t>
            </a:r>
            <a:endParaRPr sz="1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0" name="Google Shape;150;ga9a50610d2_0_9"/>
          <p:cNvSpPr txBox="1"/>
          <p:nvPr/>
        </p:nvSpPr>
        <p:spPr>
          <a:xfrm>
            <a:off x="8301750" y="3831500"/>
            <a:ext cx="35712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Century Gothic"/>
                <a:ea typeface="Century Gothic"/>
                <a:cs typeface="Century Gothic"/>
                <a:sym typeface="Century Gothic"/>
              </a:rPr>
              <a:t>Quarterly Lending Library</a:t>
            </a:r>
            <a:endParaRPr sz="1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2020-11-02T20:15:44Z</dcterms:created>
  <dc:creator>Lisowski, Lori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