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5" r:id="rId2"/>
    <p:sldMasterId id="2147483690" r:id="rId3"/>
  </p:sldMasterIdLst>
  <p:notesMasterIdLst>
    <p:notesMasterId r:id="rId16"/>
  </p:notesMasterIdLst>
  <p:sldIdLst>
    <p:sldId id="261" r:id="rId4"/>
    <p:sldId id="341" r:id="rId5"/>
    <p:sldId id="342" r:id="rId6"/>
    <p:sldId id="344" r:id="rId7"/>
    <p:sldId id="343" r:id="rId8"/>
    <p:sldId id="337" r:id="rId9"/>
    <p:sldId id="334" r:id="rId10"/>
    <p:sldId id="331" r:id="rId11"/>
    <p:sldId id="301" r:id="rId12"/>
    <p:sldId id="330" r:id="rId13"/>
    <p:sldId id="345" r:id="rId14"/>
    <p:sldId id="268"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D9E"/>
    <a:srgbClr val="898989"/>
    <a:srgbClr val="D2AD23"/>
    <a:srgbClr val="3F5367"/>
    <a:srgbClr val="E4BE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8"/>
    <p:restoredTop sz="90553" autoAdjust="0"/>
  </p:normalViewPr>
  <p:slideViewPr>
    <p:cSldViewPr snapToGrid="0" snapToObjects="1">
      <p:cViewPr varScale="1">
        <p:scale>
          <a:sx n="87" d="100"/>
          <a:sy n="87" d="100"/>
        </p:scale>
        <p:origin x="1152"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23A88-56E8-A74E-A6C7-509FB243A576}" type="doc">
      <dgm:prSet loTypeId="urn:microsoft.com/office/officeart/2005/8/layout/venn1" loCatId="" qsTypeId="urn:microsoft.com/office/officeart/2005/8/quickstyle/simple1" qsCatId="simple" csTypeId="urn:microsoft.com/office/officeart/2005/8/colors/accent1_2" csCatId="accent1" phldr="1"/>
      <dgm:spPr/>
      <dgm:t>
        <a:bodyPr/>
        <a:lstStyle/>
        <a:p>
          <a:endParaRPr lang="en-US"/>
        </a:p>
      </dgm:t>
    </dgm:pt>
    <dgm:pt modelId="{F36DB7C7-5757-3F4E-981E-9193E2434D94}">
      <dgm:prSet phldrT="[Text]" custT="1"/>
      <dgm:spPr>
        <a:solidFill>
          <a:schemeClr val="accent6">
            <a:lumMod val="60000"/>
            <a:lumOff val="40000"/>
            <a:alpha val="50000"/>
          </a:schemeClr>
        </a:solidFill>
      </dgm:spPr>
      <dgm:t>
        <a:bodyPr/>
        <a:lstStyle/>
        <a:p>
          <a:r>
            <a:rPr lang="en-US" sz="2800" b="1" i="0" dirty="0">
              <a:solidFill>
                <a:schemeClr val="accent4"/>
              </a:solidFill>
              <a:latin typeface="Arial Narrow" panose="020B0604020202020204" pitchFamily="34" charset="0"/>
              <a:cs typeface="Arial Narrow" panose="020B0604020202020204" pitchFamily="34" charset="0"/>
            </a:rPr>
            <a:t>CCL Task Force</a:t>
          </a:r>
        </a:p>
      </dgm:t>
    </dgm:pt>
    <dgm:pt modelId="{3237BABB-4F8E-1144-8F4E-0094D8D8114F}" type="parTrans" cxnId="{36EAC93C-B9E9-2345-9BC6-7ACCEBA55776}">
      <dgm:prSet/>
      <dgm:spPr/>
      <dgm:t>
        <a:bodyPr/>
        <a:lstStyle/>
        <a:p>
          <a:endParaRPr lang="en-US"/>
        </a:p>
      </dgm:t>
    </dgm:pt>
    <dgm:pt modelId="{705599BF-E56D-6A44-8525-C9DD8D91F50A}" type="sibTrans" cxnId="{36EAC93C-B9E9-2345-9BC6-7ACCEBA55776}">
      <dgm:prSet/>
      <dgm:spPr/>
      <dgm:t>
        <a:bodyPr/>
        <a:lstStyle/>
        <a:p>
          <a:endParaRPr lang="en-US"/>
        </a:p>
      </dgm:t>
    </dgm:pt>
    <dgm:pt modelId="{F2B4DB6E-A86C-9646-A9EF-C3274FF960E7}">
      <dgm:prSet/>
      <dgm:spPr>
        <a:solidFill>
          <a:schemeClr val="accent6">
            <a:lumMod val="75000"/>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CCCCO</a:t>
          </a:r>
          <a:endParaRPr lang="en-US" dirty="0">
            <a:solidFill>
              <a:schemeClr val="accent4"/>
            </a:solidFill>
          </a:endParaRPr>
        </a:p>
      </dgm:t>
    </dgm:pt>
    <dgm:pt modelId="{DFCAC085-1D25-354C-A5A9-0E86F97FABBF}" type="parTrans" cxnId="{80F04D82-F464-D54A-A77F-0A6C1B306CDB}">
      <dgm:prSet/>
      <dgm:spPr/>
      <dgm:t>
        <a:bodyPr/>
        <a:lstStyle/>
        <a:p>
          <a:endParaRPr lang="en-US"/>
        </a:p>
      </dgm:t>
    </dgm:pt>
    <dgm:pt modelId="{EDAD0FCD-3E6E-484F-8635-77ED1FDE4ED4}" type="sibTrans" cxnId="{80F04D82-F464-D54A-A77F-0A6C1B306CDB}">
      <dgm:prSet/>
      <dgm:spPr/>
      <dgm:t>
        <a:bodyPr/>
        <a:lstStyle/>
        <a:p>
          <a:endParaRPr lang="en-US"/>
        </a:p>
      </dgm:t>
    </dgm:pt>
    <dgm:pt modelId="{78211C5F-9934-F047-945C-B9A4D108232A}">
      <dgm:prSet/>
      <dgm:spPr>
        <a:solidFill>
          <a:schemeClr val="accent3">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CCCTC</a:t>
          </a:r>
        </a:p>
      </dgm:t>
    </dgm:pt>
    <dgm:pt modelId="{2AD04CAD-BB64-A649-A43A-E3EA5EB83103}" type="parTrans" cxnId="{0B8C2A56-962D-3E4E-8AB4-3B130A4AE91C}">
      <dgm:prSet/>
      <dgm:spPr/>
      <dgm:t>
        <a:bodyPr/>
        <a:lstStyle/>
        <a:p>
          <a:endParaRPr lang="en-US"/>
        </a:p>
      </dgm:t>
    </dgm:pt>
    <dgm:pt modelId="{351F6E0F-6A33-7743-BE39-77773DB7F755}" type="sibTrans" cxnId="{0B8C2A56-962D-3E4E-8AB4-3B130A4AE91C}">
      <dgm:prSet/>
      <dgm:spPr/>
      <dgm:t>
        <a:bodyPr/>
        <a:lstStyle/>
        <a:p>
          <a:endParaRPr lang="en-US"/>
        </a:p>
      </dgm:t>
    </dgm:pt>
    <dgm:pt modelId="{75A4CA82-C742-184A-A4A4-CC63A3905071}" type="pres">
      <dgm:prSet presAssocID="{4DB23A88-56E8-A74E-A6C7-509FB243A576}" presName="compositeShape" presStyleCnt="0">
        <dgm:presLayoutVars>
          <dgm:chMax val="7"/>
          <dgm:dir/>
          <dgm:resizeHandles val="exact"/>
        </dgm:presLayoutVars>
      </dgm:prSet>
      <dgm:spPr/>
    </dgm:pt>
    <dgm:pt modelId="{6CCEAF0E-B375-B846-A87B-C4C4D3F37014}" type="pres">
      <dgm:prSet presAssocID="{F36DB7C7-5757-3F4E-981E-9193E2434D94}" presName="circ1" presStyleLbl="vennNode1" presStyleIdx="0" presStyleCnt="3"/>
      <dgm:spPr/>
    </dgm:pt>
    <dgm:pt modelId="{1EB75109-F8A9-6C43-B562-3B710822A85D}" type="pres">
      <dgm:prSet presAssocID="{F36DB7C7-5757-3F4E-981E-9193E2434D94}" presName="circ1Tx" presStyleLbl="revTx" presStyleIdx="0" presStyleCnt="0">
        <dgm:presLayoutVars>
          <dgm:chMax val="0"/>
          <dgm:chPref val="0"/>
          <dgm:bulletEnabled val="1"/>
        </dgm:presLayoutVars>
      </dgm:prSet>
      <dgm:spPr/>
    </dgm:pt>
    <dgm:pt modelId="{98F036A1-C419-2043-9123-5F355F9FEAC6}" type="pres">
      <dgm:prSet presAssocID="{78211C5F-9934-F047-945C-B9A4D108232A}" presName="circ2" presStyleLbl="vennNode1" presStyleIdx="1" presStyleCnt="3"/>
      <dgm:spPr/>
    </dgm:pt>
    <dgm:pt modelId="{9D9536B7-5C14-A34A-9867-E78ABFB0A7D6}" type="pres">
      <dgm:prSet presAssocID="{78211C5F-9934-F047-945C-B9A4D108232A}" presName="circ2Tx" presStyleLbl="revTx" presStyleIdx="0" presStyleCnt="0">
        <dgm:presLayoutVars>
          <dgm:chMax val="0"/>
          <dgm:chPref val="0"/>
          <dgm:bulletEnabled val="1"/>
        </dgm:presLayoutVars>
      </dgm:prSet>
      <dgm:spPr/>
    </dgm:pt>
    <dgm:pt modelId="{052F7383-AF6A-0246-90EE-61F2DCDAAC3E}" type="pres">
      <dgm:prSet presAssocID="{F2B4DB6E-A86C-9646-A9EF-C3274FF960E7}" presName="circ3" presStyleLbl="vennNode1" presStyleIdx="2" presStyleCnt="3"/>
      <dgm:spPr/>
    </dgm:pt>
    <dgm:pt modelId="{862FE7B9-0B37-C743-A119-71D253A90B6A}" type="pres">
      <dgm:prSet presAssocID="{F2B4DB6E-A86C-9646-A9EF-C3274FF960E7}" presName="circ3Tx" presStyleLbl="revTx" presStyleIdx="0" presStyleCnt="0">
        <dgm:presLayoutVars>
          <dgm:chMax val="0"/>
          <dgm:chPref val="0"/>
          <dgm:bulletEnabled val="1"/>
        </dgm:presLayoutVars>
      </dgm:prSet>
      <dgm:spPr/>
    </dgm:pt>
  </dgm:ptLst>
  <dgm:cxnLst>
    <dgm:cxn modelId="{81304302-8154-C341-BEBF-EBC258742B52}" type="presOf" srcId="{F2B4DB6E-A86C-9646-A9EF-C3274FF960E7}" destId="{862FE7B9-0B37-C743-A119-71D253A90B6A}" srcOrd="1" destOrd="0" presId="urn:microsoft.com/office/officeart/2005/8/layout/venn1"/>
    <dgm:cxn modelId="{0C5FD011-CA67-2948-89C3-DC8F56172163}" type="presOf" srcId="{F36DB7C7-5757-3F4E-981E-9193E2434D94}" destId="{6CCEAF0E-B375-B846-A87B-C4C4D3F37014}" srcOrd="0" destOrd="0" presId="urn:microsoft.com/office/officeart/2005/8/layout/venn1"/>
    <dgm:cxn modelId="{21EDA714-4A7E-6C4D-AFDF-BF5C08513717}" type="presOf" srcId="{78211C5F-9934-F047-945C-B9A4D108232A}" destId="{9D9536B7-5C14-A34A-9867-E78ABFB0A7D6}" srcOrd="1" destOrd="0" presId="urn:microsoft.com/office/officeart/2005/8/layout/venn1"/>
    <dgm:cxn modelId="{9E71752D-C8E7-DD42-9CC6-38CEC5C34277}" type="presOf" srcId="{4DB23A88-56E8-A74E-A6C7-509FB243A576}" destId="{75A4CA82-C742-184A-A4A4-CC63A3905071}" srcOrd="0" destOrd="0" presId="urn:microsoft.com/office/officeart/2005/8/layout/venn1"/>
    <dgm:cxn modelId="{36EAC93C-B9E9-2345-9BC6-7ACCEBA55776}" srcId="{4DB23A88-56E8-A74E-A6C7-509FB243A576}" destId="{F36DB7C7-5757-3F4E-981E-9193E2434D94}" srcOrd="0" destOrd="0" parTransId="{3237BABB-4F8E-1144-8F4E-0094D8D8114F}" sibTransId="{705599BF-E56D-6A44-8525-C9DD8D91F50A}"/>
    <dgm:cxn modelId="{0B8C2A56-962D-3E4E-8AB4-3B130A4AE91C}" srcId="{4DB23A88-56E8-A74E-A6C7-509FB243A576}" destId="{78211C5F-9934-F047-945C-B9A4D108232A}" srcOrd="1" destOrd="0" parTransId="{2AD04CAD-BB64-A649-A43A-E3EA5EB83103}" sibTransId="{351F6E0F-6A33-7743-BE39-77773DB7F755}"/>
    <dgm:cxn modelId="{80F04D82-F464-D54A-A77F-0A6C1B306CDB}" srcId="{4DB23A88-56E8-A74E-A6C7-509FB243A576}" destId="{F2B4DB6E-A86C-9646-A9EF-C3274FF960E7}" srcOrd="2" destOrd="0" parTransId="{DFCAC085-1D25-354C-A5A9-0E86F97FABBF}" sibTransId="{EDAD0FCD-3E6E-484F-8635-77ED1FDE4ED4}"/>
    <dgm:cxn modelId="{79CDC99B-9E80-7D4F-8A79-ADFD3241523D}" type="presOf" srcId="{F36DB7C7-5757-3F4E-981E-9193E2434D94}" destId="{1EB75109-F8A9-6C43-B562-3B710822A85D}" srcOrd="1" destOrd="0" presId="urn:microsoft.com/office/officeart/2005/8/layout/venn1"/>
    <dgm:cxn modelId="{D1088FEF-5745-ED4F-9460-DF784A973E00}" type="presOf" srcId="{78211C5F-9934-F047-945C-B9A4D108232A}" destId="{98F036A1-C419-2043-9123-5F355F9FEAC6}" srcOrd="0" destOrd="0" presId="urn:microsoft.com/office/officeart/2005/8/layout/venn1"/>
    <dgm:cxn modelId="{4CDE61F0-5870-C447-8E71-D0431F14B037}" type="presOf" srcId="{F2B4DB6E-A86C-9646-A9EF-C3274FF960E7}" destId="{052F7383-AF6A-0246-90EE-61F2DCDAAC3E}" srcOrd="0" destOrd="0" presId="urn:microsoft.com/office/officeart/2005/8/layout/venn1"/>
    <dgm:cxn modelId="{7EA07F67-0BC0-7647-AD5B-0955DFBABFA8}" type="presParOf" srcId="{75A4CA82-C742-184A-A4A4-CC63A3905071}" destId="{6CCEAF0E-B375-B846-A87B-C4C4D3F37014}" srcOrd="0" destOrd="0" presId="urn:microsoft.com/office/officeart/2005/8/layout/venn1"/>
    <dgm:cxn modelId="{95FEF796-4E49-2241-A359-A5494C3612AD}" type="presParOf" srcId="{75A4CA82-C742-184A-A4A4-CC63A3905071}" destId="{1EB75109-F8A9-6C43-B562-3B710822A85D}" srcOrd="1" destOrd="0" presId="urn:microsoft.com/office/officeart/2005/8/layout/venn1"/>
    <dgm:cxn modelId="{A0F494CB-305E-BE4B-A627-D48356258AE8}" type="presParOf" srcId="{75A4CA82-C742-184A-A4A4-CC63A3905071}" destId="{98F036A1-C419-2043-9123-5F355F9FEAC6}" srcOrd="2" destOrd="0" presId="urn:microsoft.com/office/officeart/2005/8/layout/venn1"/>
    <dgm:cxn modelId="{5BE3D309-0E55-5748-99E5-211F718ACA4F}" type="presParOf" srcId="{75A4CA82-C742-184A-A4A4-CC63A3905071}" destId="{9D9536B7-5C14-A34A-9867-E78ABFB0A7D6}" srcOrd="3" destOrd="0" presId="urn:microsoft.com/office/officeart/2005/8/layout/venn1"/>
    <dgm:cxn modelId="{E46FD0A0-8164-614A-AEAF-F63FC4BF782A}" type="presParOf" srcId="{75A4CA82-C742-184A-A4A4-CC63A3905071}" destId="{052F7383-AF6A-0246-90EE-61F2DCDAAC3E}" srcOrd="4" destOrd="0" presId="urn:microsoft.com/office/officeart/2005/8/layout/venn1"/>
    <dgm:cxn modelId="{8BEB27D5-0951-BB42-968F-46F3A2923F33}" type="presParOf" srcId="{75A4CA82-C742-184A-A4A4-CC63A3905071}" destId="{862FE7B9-0B37-C743-A119-71D253A90B6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9CDAD-7484-1948-85C4-90EE30710F7A}" type="doc">
      <dgm:prSet loTypeId="urn:microsoft.com/office/officeart/2005/8/layout/orgChart1" loCatId="hierarchy" qsTypeId="urn:microsoft.com/office/officeart/2005/8/quickstyle/simple1" qsCatId="simple" csTypeId="urn:microsoft.com/office/officeart/2005/8/colors/accent6_5" csCatId="accent6" phldr="1"/>
      <dgm:spPr/>
      <dgm:t>
        <a:bodyPr/>
        <a:lstStyle/>
        <a:p>
          <a:endParaRPr lang="en-US"/>
        </a:p>
      </dgm:t>
    </dgm:pt>
    <dgm:pt modelId="{998AE639-92A8-8948-ACD7-F4B370D284AC}">
      <dgm:prSet phldrT="[Text]"/>
      <dgm:spPr/>
      <dgm:t>
        <a:bodyPr/>
        <a:lstStyle/>
        <a:p>
          <a:r>
            <a:rPr lang="en-US" dirty="0"/>
            <a:t>LSP Advisory Committee</a:t>
          </a:r>
        </a:p>
      </dgm:t>
    </dgm:pt>
    <dgm:pt modelId="{0BBE26FE-3A71-C04F-991F-2F2C7CAA866C}" type="parTrans" cxnId="{9FCAC198-DBB2-4B48-BE4C-63B77945CAA2}">
      <dgm:prSet/>
      <dgm:spPr/>
      <dgm:t>
        <a:bodyPr/>
        <a:lstStyle/>
        <a:p>
          <a:endParaRPr lang="en-US"/>
        </a:p>
      </dgm:t>
    </dgm:pt>
    <dgm:pt modelId="{2F8CA9E8-BC90-DB49-ACDE-959AC9043E29}" type="sibTrans" cxnId="{9FCAC198-DBB2-4B48-BE4C-63B77945CAA2}">
      <dgm:prSet/>
      <dgm:spPr/>
      <dgm:t>
        <a:bodyPr/>
        <a:lstStyle/>
        <a:p>
          <a:endParaRPr lang="en-US"/>
        </a:p>
      </dgm:t>
    </dgm:pt>
    <dgm:pt modelId="{CF83FC9C-47C2-D94A-9880-C8501D732A0B}" type="asst">
      <dgm:prSet phldrT="[Text]"/>
      <dgm:spPr/>
      <dgm:t>
        <a:bodyPr/>
        <a:lstStyle/>
        <a:p>
          <a:r>
            <a:rPr lang="en-US" dirty="0"/>
            <a:t>Implementation Work Group</a:t>
          </a:r>
        </a:p>
      </dgm:t>
    </dgm:pt>
    <dgm:pt modelId="{751BCA28-F6B2-E14D-A023-AE6E6B2F6C03}" type="parTrans" cxnId="{08C4A303-08A8-CC43-8E3A-9618F70FA5F2}">
      <dgm:prSet/>
      <dgm:spPr/>
      <dgm:t>
        <a:bodyPr/>
        <a:lstStyle/>
        <a:p>
          <a:endParaRPr lang="en-US"/>
        </a:p>
      </dgm:t>
    </dgm:pt>
    <dgm:pt modelId="{D44DF33F-7A3E-6849-9F8B-54A4D55B7FC9}" type="sibTrans" cxnId="{08C4A303-08A8-CC43-8E3A-9618F70FA5F2}">
      <dgm:prSet/>
      <dgm:spPr/>
      <dgm:t>
        <a:bodyPr/>
        <a:lstStyle/>
        <a:p>
          <a:endParaRPr lang="en-US"/>
        </a:p>
      </dgm:t>
    </dgm:pt>
    <dgm:pt modelId="{DF0181F6-34EF-BD4C-BB18-2E9D6914036C}">
      <dgm:prSet phldrT="[Text]"/>
      <dgm:spPr/>
      <dgm:t>
        <a:bodyPr/>
        <a:lstStyle/>
        <a:p>
          <a:r>
            <a:rPr lang="en-US" dirty="0"/>
            <a:t>Systems</a:t>
          </a:r>
        </a:p>
      </dgm:t>
    </dgm:pt>
    <dgm:pt modelId="{2D113893-DE53-2646-8BEE-8E62E74E007C}" type="parTrans" cxnId="{2B449E32-A18A-E24F-A305-17D78F6D7200}">
      <dgm:prSet/>
      <dgm:spPr/>
      <dgm:t>
        <a:bodyPr/>
        <a:lstStyle/>
        <a:p>
          <a:endParaRPr lang="en-US"/>
        </a:p>
      </dgm:t>
    </dgm:pt>
    <dgm:pt modelId="{233B94BD-EB9A-9141-A6E8-8D7ECDAF8751}" type="sibTrans" cxnId="{2B449E32-A18A-E24F-A305-17D78F6D7200}">
      <dgm:prSet/>
      <dgm:spPr/>
      <dgm:t>
        <a:bodyPr/>
        <a:lstStyle/>
        <a:p>
          <a:endParaRPr lang="en-US"/>
        </a:p>
      </dgm:t>
    </dgm:pt>
    <dgm:pt modelId="{3F1A9848-F8BC-2349-BC27-931912D0A41A}">
      <dgm:prSet phldrT="[Text]"/>
      <dgm:spPr/>
      <dgm:t>
        <a:bodyPr/>
        <a:lstStyle/>
        <a:p>
          <a:r>
            <a:rPr lang="en-US" dirty="0"/>
            <a:t>Analytics</a:t>
          </a:r>
        </a:p>
      </dgm:t>
    </dgm:pt>
    <dgm:pt modelId="{D609064C-4373-E442-90B0-2BBF7389905E}" type="parTrans" cxnId="{FAA17445-CE48-C34F-AF24-653C89A7D96F}">
      <dgm:prSet/>
      <dgm:spPr/>
      <dgm:t>
        <a:bodyPr/>
        <a:lstStyle/>
        <a:p>
          <a:endParaRPr lang="en-US"/>
        </a:p>
      </dgm:t>
    </dgm:pt>
    <dgm:pt modelId="{23CE485E-7AD1-8448-B23B-99182682740C}" type="sibTrans" cxnId="{FAA17445-CE48-C34F-AF24-653C89A7D96F}">
      <dgm:prSet/>
      <dgm:spPr/>
      <dgm:t>
        <a:bodyPr/>
        <a:lstStyle/>
        <a:p>
          <a:endParaRPr lang="en-US"/>
        </a:p>
      </dgm:t>
    </dgm:pt>
    <dgm:pt modelId="{FF195024-E274-7145-87EE-C7F3513217E6}">
      <dgm:prSet phldrT="[Text]"/>
      <dgm:spPr/>
      <dgm:t>
        <a:bodyPr/>
        <a:lstStyle/>
        <a:p>
          <a:r>
            <a:rPr lang="en-US" dirty="0"/>
            <a:t>Discovery &amp; User Experience</a:t>
          </a:r>
        </a:p>
      </dgm:t>
    </dgm:pt>
    <dgm:pt modelId="{CFA00049-8E8B-A041-8677-F02C67A08147}" type="parTrans" cxnId="{42B5B1C1-E338-AF4A-AC59-FE1E68A54A3E}">
      <dgm:prSet/>
      <dgm:spPr/>
      <dgm:t>
        <a:bodyPr/>
        <a:lstStyle/>
        <a:p>
          <a:endParaRPr lang="en-US"/>
        </a:p>
      </dgm:t>
    </dgm:pt>
    <dgm:pt modelId="{A1F8CCB6-E7B4-E942-B849-5458DCA43BCB}" type="sibTrans" cxnId="{42B5B1C1-E338-AF4A-AC59-FE1E68A54A3E}">
      <dgm:prSet/>
      <dgm:spPr/>
      <dgm:t>
        <a:bodyPr/>
        <a:lstStyle/>
        <a:p>
          <a:endParaRPr lang="en-US"/>
        </a:p>
      </dgm:t>
    </dgm:pt>
    <dgm:pt modelId="{06748881-D90E-4A4D-974C-7ECCDBF9A083}" type="asst">
      <dgm:prSet phldrT="[Text]"/>
      <dgm:spPr/>
      <dgm:t>
        <a:bodyPr/>
        <a:lstStyle/>
        <a:p>
          <a:r>
            <a:rPr lang="en-US" dirty="0"/>
            <a:t>ELUNA Work Group</a:t>
          </a:r>
        </a:p>
      </dgm:t>
    </dgm:pt>
    <dgm:pt modelId="{83A651A7-535B-2D4C-B6AC-BD63BF01CCA7}" type="parTrans" cxnId="{268EDCF4-74A7-5A4B-AFFF-60B34913A4B7}">
      <dgm:prSet/>
      <dgm:spPr/>
      <dgm:t>
        <a:bodyPr/>
        <a:lstStyle/>
        <a:p>
          <a:endParaRPr lang="en-US"/>
        </a:p>
      </dgm:t>
    </dgm:pt>
    <dgm:pt modelId="{0F5FDB25-CD4B-664A-86EE-F3020308345D}" type="sibTrans" cxnId="{268EDCF4-74A7-5A4B-AFFF-60B34913A4B7}">
      <dgm:prSet/>
      <dgm:spPr/>
      <dgm:t>
        <a:bodyPr/>
        <a:lstStyle/>
        <a:p>
          <a:endParaRPr lang="en-US"/>
        </a:p>
      </dgm:t>
    </dgm:pt>
    <dgm:pt modelId="{71D228EB-04C1-EA43-8B43-5DE02691D469}">
      <dgm:prSet phldrT="[Text]"/>
      <dgm:spPr/>
      <dgm:t>
        <a:bodyPr/>
        <a:lstStyle/>
        <a:p>
          <a:r>
            <a:rPr lang="en-US" dirty="0"/>
            <a:t>Resource Sharing</a:t>
          </a:r>
        </a:p>
      </dgm:t>
    </dgm:pt>
    <dgm:pt modelId="{1163B540-1114-0144-90DB-20361F05B82D}" type="parTrans" cxnId="{294BF658-CE25-1A46-ACEE-D91576352524}">
      <dgm:prSet/>
      <dgm:spPr/>
      <dgm:t>
        <a:bodyPr/>
        <a:lstStyle/>
        <a:p>
          <a:endParaRPr lang="en-US"/>
        </a:p>
      </dgm:t>
    </dgm:pt>
    <dgm:pt modelId="{C8C2F164-84AC-3842-934A-962517E53C32}" type="sibTrans" cxnId="{294BF658-CE25-1A46-ACEE-D91576352524}">
      <dgm:prSet/>
      <dgm:spPr/>
      <dgm:t>
        <a:bodyPr/>
        <a:lstStyle/>
        <a:p>
          <a:endParaRPr lang="en-US"/>
        </a:p>
      </dgm:t>
    </dgm:pt>
    <dgm:pt modelId="{2ED79655-7A9F-7C42-B1DD-D4821BE67FB0}">
      <dgm:prSet/>
      <dgm:spPr/>
      <dgm:t>
        <a:bodyPr/>
        <a:lstStyle/>
        <a:p>
          <a:r>
            <a:rPr lang="en-US" dirty="0"/>
            <a:t>Circulation</a:t>
          </a:r>
        </a:p>
      </dgm:t>
    </dgm:pt>
    <dgm:pt modelId="{F59F7C9A-147C-9247-B00B-A60964642555}" type="parTrans" cxnId="{0D1779C6-6A7F-F34E-89ED-DEE0686D7AB2}">
      <dgm:prSet/>
      <dgm:spPr/>
      <dgm:t>
        <a:bodyPr/>
        <a:lstStyle/>
        <a:p>
          <a:endParaRPr lang="en-US"/>
        </a:p>
      </dgm:t>
    </dgm:pt>
    <dgm:pt modelId="{AAD6D8ED-4702-AA49-B45B-136A42B0E077}" type="sibTrans" cxnId="{0D1779C6-6A7F-F34E-89ED-DEE0686D7AB2}">
      <dgm:prSet/>
      <dgm:spPr/>
      <dgm:t>
        <a:bodyPr/>
        <a:lstStyle/>
        <a:p>
          <a:endParaRPr lang="en-US"/>
        </a:p>
      </dgm:t>
    </dgm:pt>
    <dgm:pt modelId="{AECB75FA-F586-9C44-B40D-AE1138FFD1F9}" type="asst">
      <dgm:prSet phldrT="[Text]"/>
      <dgm:spPr/>
      <dgm:t>
        <a:bodyPr/>
        <a:lstStyle/>
        <a:p>
          <a:r>
            <a:rPr lang="en-US" dirty="0"/>
            <a:t>Vanguard Work Group</a:t>
          </a:r>
        </a:p>
      </dgm:t>
    </dgm:pt>
    <dgm:pt modelId="{B06D73D7-3011-FF4E-AF86-05C3AB9FA158}" type="parTrans" cxnId="{CBF3FAF3-65D4-2641-867D-BCAA3280A6BA}">
      <dgm:prSet/>
      <dgm:spPr/>
      <dgm:t>
        <a:bodyPr/>
        <a:lstStyle/>
        <a:p>
          <a:endParaRPr lang="en-US"/>
        </a:p>
      </dgm:t>
    </dgm:pt>
    <dgm:pt modelId="{B2DEA152-9279-A441-8BE7-840E1F661846}" type="sibTrans" cxnId="{CBF3FAF3-65D4-2641-867D-BCAA3280A6BA}">
      <dgm:prSet/>
      <dgm:spPr/>
      <dgm:t>
        <a:bodyPr/>
        <a:lstStyle/>
        <a:p>
          <a:endParaRPr lang="en-US"/>
        </a:p>
      </dgm:t>
    </dgm:pt>
    <dgm:pt modelId="{38F52285-8569-034C-8F2C-C94D3217DDBA}">
      <dgm:prSet/>
      <dgm:spPr/>
      <dgm:t>
        <a:bodyPr/>
        <a:lstStyle/>
        <a:p>
          <a:r>
            <a:rPr lang="en-US" dirty="0"/>
            <a:t>Cataloging</a:t>
          </a:r>
        </a:p>
      </dgm:t>
    </dgm:pt>
    <dgm:pt modelId="{95330C30-7B48-1845-8F81-3DCEE34840FA}" type="parTrans" cxnId="{FB78DB5E-8D30-3D4D-B000-99E651F62B76}">
      <dgm:prSet/>
      <dgm:spPr/>
      <dgm:t>
        <a:bodyPr/>
        <a:lstStyle/>
        <a:p>
          <a:endParaRPr lang="en-US"/>
        </a:p>
      </dgm:t>
    </dgm:pt>
    <dgm:pt modelId="{2D295758-813B-374C-871B-CCFE725045DC}" type="sibTrans" cxnId="{FB78DB5E-8D30-3D4D-B000-99E651F62B76}">
      <dgm:prSet/>
      <dgm:spPr/>
      <dgm:t>
        <a:bodyPr/>
        <a:lstStyle/>
        <a:p>
          <a:endParaRPr lang="en-US"/>
        </a:p>
      </dgm:t>
    </dgm:pt>
    <dgm:pt modelId="{553BFB30-7EC0-7C48-A5A3-079A45BF8A95}">
      <dgm:prSet phldrT="[Text]"/>
      <dgm:spPr/>
      <dgm:t>
        <a:bodyPr/>
        <a:lstStyle/>
        <a:p>
          <a:r>
            <a:rPr lang="en-US" dirty="0"/>
            <a:t>Professional Development</a:t>
          </a:r>
        </a:p>
      </dgm:t>
    </dgm:pt>
    <dgm:pt modelId="{69368689-9938-2E47-9DBD-A79E7CE43CFB}" type="parTrans" cxnId="{7CAA164A-82D4-764C-9601-0DEE43F39A4B}">
      <dgm:prSet/>
      <dgm:spPr/>
      <dgm:t>
        <a:bodyPr/>
        <a:lstStyle/>
        <a:p>
          <a:endParaRPr lang="en-US"/>
        </a:p>
      </dgm:t>
    </dgm:pt>
    <dgm:pt modelId="{3E9A1D98-3F1F-E146-A817-44095D700F48}" type="sibTrans" cxnId="{7CAA164A-82D4-764C-9601-0DEE43F39A4B}">
      <dgm:prSet/>
      <dgm:spPr/>
      <dgm:t>
        <a:bodyPr/>
        <a:lstStyle/>
        <a:p>
          <a:endParaRPr lang="en-US"/>
        </a:p>
      </dgm:t>
    </dgm:pt>
    <dgm:pt modelId="{0AAC1551-F64B-0C42-859E-81657349B100}" type="pres">
      <dgm:prSet presAssocID="{8E69CDAD-7484-1948-85C4-90EE30710F7A}" presName="hierChild1" presStyleCnt="0">
        <dgm:presLayoutVars>
          <dgm:orgChart val="1"/>
          <dgm:chPref val="1"/>
          <dgm:dir/>
          <dgm:animOne val="branch"/>
          <dgm:animLvl val="lvl"/>
          <dgm:resizeHandles/>
        </dgm:presLayoutVars>
      </dgm:prSet>
      <dgm:spPr/>
    </dgm:pt>
    <dgm:pt modelId="{56A61253-E671-BF42-A2AC-0E7D48033410}" type="pres">
      <dgm:prSet presAssocID="{998AE639-92A8-8948-ACD7-F4B370D284AC}" presName="hierRoot1" presStyleCnt="0">
        <dgm:presLayoutVars>
          <dgm:hierBranch val="init"/>
        </dgm:presLayoutVars>
      </dgm:prSet>
      <dgm:spPr/>
    </dgm:pt>
    <dgm:pt modelId="{4E96EEEA-040F-E84D-9FFC-599AA5F79359}" type="pres">
      <dgm:prSet presAssocID="{998AE639-92A8-8948-ACD7-F4B370D284AC}" presName="rootComposite1" presStyleCnt="0"/>
      <dgm:spPr/>
    </dgm:pt>
    <dgm:pt modelId="{EC4FAC12-1D09-494A-852D-362E28E2576D}" type="pres">
      <dgm:prSet presAssocID="{998AE639-92A8-8948-ACD7-F4B370D284AC}" presName="rootText1" presStyleLbl="node0" presStyleIdx="0" presStyleCnt="1">
        <dgm:presLayoutVars>
          <dgm:chPref val="3"/>
        </dgm:presLayoutVars>
      </dgm:prSet>
      <dgm:spPr/>
    </dgm:pt>
    <dgm:pt modelId="{123698F2-BEBA-7C4F-83E5-51EBD1726E8D}" type="pres">
      <dgm:prSet presAssocID="{998AE639-92A8-8948-ACD7-F4B370D284AC}" presName="rootConnector1" presStyleLbl="node1" presStyleIdx="0" presStyleCnt="0"/>
      <dgm:spPr/>
    </dgm:pt>
    <dgm:pt modelId="{8870A4ED-F2A1-F145-AB75-F26261DADC3E}" type="pres">
      <dgm:prSet presAssocID="{998AE639-92A8-8948-ACD7-F4B370D284AC}" presName="hierChild2" presStyleCnt="0"/>
      <dgm:spPr/>
    </dgm:pt>
    <dgm:pt modelId="{BBC5BF26-79D0-5F41-BB17-807941E942CC}" type="pres">
      <dgm:prSet presAssocID="{69368689-9938-2E47-9DBD-A79E7CE43CFB}" presName="Name37" presStyleLbl="parChTrans1D2" presStyleIdx="0" presStyleCnt="9"/>
      <dgm:spPr/>
    </dgm:pt>
    <dgm:pt modelId="{4734DD30-BC86-564B-B0C8-35CD04CE8938}" type="pres">
      <dgm:prSet presAssocID="{553BFB30-7EC0-7C48-A5A3-079A45BF8A95}" presName="hierRoot2" presStyleCnt="0">
        <dgm:presLayoutVars>
          <dgm:hierBranch val="init"/>
        </dgm:presLayoutVars>
      </dgm:prSet>
      <dgm:spPr/>
    </dgm:pt>
    <dgm:pt modelId="{67149FBB-4319-D249-A77C-A4A8CE54F6BD}" type="pres">
      <dgm:prSet presAssocID="{553BFB30-7EC0-7C48-A5A3-079A45BF8A95}" presName="rootComposite" presStyleCnt="0"/>
      <dgm:spPr/>
    </dgm:pt>
    <dgm:pt modelId="{E654D056-E0BC-9D49-BBB7-E28E5D8C7563}" type="pres">
      <dgm:prSet presAssocID="{553BFB30-7EC0-7C48-A5A3-079A45BF8A95}" presName="rootText" presStyleLbl="node2" presStyleIdx="0" presStyleCnt="7">
        <dgm:presLayoutVars>
          <dgm:chPref val="3"/>
        </dgm:presLayoutVars>
      </dgm:prSet>
      <dgm:spPr/>
    </dgm:pt>
    <dgm:pt modelId="{273D21B8-AF1E-1140-9627-62F4D7B3DD63}" type="pres">
      <dgm:prSet presAssocID="{553BFB30-7EC0-7C48-A5A3-079A45BF8A95}" presName="rootConnector" presStyleLbl="node2" presStyleIdx="0" presStyleCnt="7"/>
      <dgm:spPr/>
    </dgm:pt>
    <dgm:pt modelId="{BD37C28D-172E-AD49-AF5E-569B546309D8}" type="pres">
      <dgm:prSet presAssocID="{553BFB30-7EC0-7C48-A5A3-079A45BF8A95}" presName="hierChild4" presStyleCnt="0"/>
      <dgm:spPr/>
    </dgm:pt>
    <dgm:pt modelId="{FBC50084-97D9-5B4D-AB52-B2C55FAB5D38}" type="pres">
      <dgm:prSet presAssocID="{553BFB30-7EC0-7C48-A5A3-079A45BF8A95}" presName="hierChild5" presStyleCnt="0"/>
      <dgm:spPr/>
    </dgm:pt>
    <dgm:pt modelId="{8870C504-4F64-094A-94FC-3353F4CF3044}" type="pres">
      <dgm:prSet presAssocID="{2D113893-DE53-2646-8BEE-8E62E74E007C}" presName="Name37" presStyleLbl="parChTrans1D2" presStyleIdx="1" presStyleCnt="9"/>
      <dgm:spPr/>
    </dgm:pt>
    <dgm:pt modelId="{C536F711-9F68-1740-9501-88B52528CEA8}" type="pres">
      <dgm:prSet presAssocID="{DF0181F6-34EF-BD4C-BB18-2E9D6914036C}" presName="hierRoot2" presStyleCnt="0">
        <dgm:presLayoutVars>
          <dgm:hierBranch val="init"/>
        </dgm:presLayoutVars>
      </dgm:prSet>
      <dgm:spPr/>
    </dgm:pt>
    <dgm:pt modelId="{7EEB3287-2BAB-924B-8BB0-9CB6FC703AD9}" type="pres">
      <dgm:prSet presAssocID="{DF0181F6-34EF-BD4C-BB18-2E9D6914036C}" presName="rootComposite" presStyleCnt="0"/>
      <dgm:spPr/>
    </dgm:pt>
    <dgm:pt modelId="{2CFEE471-DD99-A842-AD4A-013C3E0EE76F}" type="pres">
      <dgm:prSet presAssocID="{DF0181F6-34EF-BD4C-BB18-2E9D6914036C}" presName="rootText" presStyleLbl="node2" presStyleIdx="1" presStyleCnt="7">
        <dgm:presLayoutVars>
          <dgm:chPref val="3"/>
        </dgm:presLayoutVars>
      </dgm:prSet>
      <dgm:spPr/>
    </dgm:pt>
    <dgm:pt modelId="{FD21E244-B74A-4E46-921A-84107969674A}" type="pres">
      <dgm:prSet presAssocID="{DF0181F6-34EF-BD4C-BB18-2E9D6914036C}" presName="rootConnector" presStyleLbl="node2" presStyleIdx="1" presStyleCnt="7"/>
      <dgm:spPr/>
    </dgm:pt>
    <dgm:pt modelId="{C9737CC6-FBEB-7A4D-9702-7B2CE8021185}" type="pres">
      <dgm:prSet presAssocID="{DF0181F6-34EF-BD4C-BB18-2E9D6914036C}" presName="hierChild4" presStyleCnt="0"/>
      <dgm:spPr/>
    </dgm:pt>
    <dgm:pt modelId="{2907C8B4-24C5-5A4F-8FC0-638E005B51FA}" type="pres">
      <dgm:prSet presAssocID="{DF0181F6-34EF-BD4C-BB18-2E9D6914036C}" presName="hierChild5" presStyleCnt="0"/>
      <dgm:spPr/>
    </dgm:pt>
    <dgm:pt modelId="{CAF199A9-32D9-1C47-8DFC-D1310D9967AB}" type="pres">
      <dgm:prSet presAssocID="{D609064C-4373-E442-90B0-2BBF7389905E}" presName="Name37" presStyleLbl="parChTrans1D2" presStyleIdx="2" presStyleCnt="9"/>
      <dgm:spPr/>
    </dgm:pt>
    <dgm:pt modelId="{C354168D-7A7B-154F-868E-46FD90672EFE}" type="pres">
      <dgm:prSet presAssocID="{3F1A9848-F8BC-2349-BC27-931912D0A41A}" presName="hierRoot2" presStyleCnt="0">
        <dgm:presLayoutVars>
          <dgm:hierBranch val="init"/>
        </dgm:presLayoutVars>
      </dgm:prSet>
      <dgm:spPr/>
    </dgm:pt>
    <dgm:pt modelId="{08F6E1F0-7124-3C44-B26D-309AD4DA3594}" type="pres">
      <dgm:prSet presAssocID="{3F1A9848-F8BC-2349-BC27-931912D0A41A}" presName="rootComposite" presStyleCnt="0"/>
      <dgm:spPr/>
    </dgm:pt>
    <dgm:pt modelId="{68CB82B3-597D-EC45-874D-6C62FB814B01}" type="pres">
      <dgm:prSet presAssocID="{3F1A9848-F8BC-2349-BC27-931912D0A41A}" presName="rootText" presStyleLbl="node2" presStyleIdx="2" presStyleCnt="7">
        <dgm:presLayoutVars>
          <dgm:chPref val="3"/>
        </dgm:presLayoutVars>
      </dgm:prSet>
      <dgm:spPr/>
    </dgm:pt>
    <dgm:pt modelId="{E9A22C05-CCE0-5A40-99FB-9C972CD6F34B}" type="pres">
      <dgm:prSet presAssocID="{3F1A9848-F8BC-2349-BC27-931912D0A41A}" presName="rootConnector" presStyleLbl="node2" presStyleIdx="2" presStyleCnt="7"/>
      <dgm:spPr/>
    </dgm:pt>
    <dgm:pt modelId="{59F12FD8-D5A4-2849-85F9-9159316F7CD8}" type="pres">
      <dgm:prSet presAssocID="{3F1A9848-F8BC-2349-BC27-931912D0A41A}" presName="hierChild4" presStyleCnt="0"/>
      <dgm:spPr/>
    </dgm:pt>
    <dgm:pt modelId="{3EC1DE31-8B5C-C14E-B1D1-F74ED01CC84A}" type="pres">
      <dgm:prSet presAssocID="{3F1A9848-F8BC-2349-BC27-931912D0A41A}" presName="hierChild5" presStyleCnt="0"/>
      <dgm:spPr/>
    </dgm:pt>
    <dgm:pt modelId="{795D241C-7D50-8C4D-A102-01F82F47A98F}" type="pres">
      <dgm:prSet presAssocID="{CFA00049-8E8B-A041-8677-F02C67A08147}" presName="Name37" presStyleLbl="parChTrans1D2" presStyleIdx="3" presStyleCnt="9"/>
      <dgm:spPr/>
    </dgm:pt>
    <dgm:pt modelId="{1785E7B6-0273-6E4F-A7E7-BA8E865999DE}" type="pres">
      <dgm:prSet presAssocID="{FF195024-E274-7145-87EE-C7F3513217E6}" presName="hierRoot2" presStyleCnt="0">
        <dgm:presLayoutVars>
          <dgm:hierBranch val="init"/>
        </dgm:presLayoutVars>
      </dgm:prSet>
      <dgm:spPr/>
    </dgm:pt>
    <dgm:pt modelId="{9D53D355-8FD5-7A4F-9C12-4FA011A488BC}" type="pres">
      <dgm:prSet presAssocID="{FF195024-E274-7145-87EE-C7F3513217E6}" presName="rootComposite" presStyleCnt="0"/>
      <dgm:spPr/>
    </dgm:pt>
    <dgm:pt modelId="{BACFB731-7C55-9542-B01B-F4062384EA45}" type="pres">
      <dgm:prSet presAssocID="{FF195024-E274-7145-87EE-C7F3513217E6}" presName="rootText" presStyleLbl="node2" presStyleIdx="3" presStyleCnt="7">
        <dgm:presLayoutVars>
          <dgm:chPref val="3"/>
        </dgm:presLayoutVars>
      </dgm:prSet>
      <dgm:spPr/>
    </dgm:pt>
    <dgm:pt modelId="{F2D37E2C-FB9D-9B42-8D1F-D2D6DA79AF7D}" type="pres">
      <dgm:prSet presAssocID="{FF195024-E274-7145-87EE-C7F3513217E6}" presName="rootConnector" presStyleLbl="node2" presStyleIdx="3" presStyleCnt="7"/>
      <dgm:spPr/>
    </dgm:pt>
    <dgm:pt modelId="{51125DF8-7CD1-1D42-8EA9-8D560AB1564C}" type="pres">
      <dgm:prSet presAssocID="{FF195024-E274-7145-87EE-C7F3513217E6}" presName="hierChild4" presStyleCnt="0"/>
      <dgm:spPr/>
    </dgm:pt>
    <dgm:pt modelId="{3DDAEF3B-B5F7-8B49-8022-E4875A344C84}" type="pres">
      <dgm:prSet presAssocID="{FF195024-E274-7145-87EE-C7F3513217E6}" presName="hierChild5" presStyleCnt="0"/>
      <dgm:spPr/>
    </dgm:pt>
    <dgm:pt modelId="{238CD824-201E-8247-A6DD-8F0A6AF19C86}" type="pres">
      <dgm:prSet presAssocID="{1163B540-1114-0144-90DB-20361F05B82D}" presName="Name37" presStyleLbl="parChTrans1D2" presStyleIdx="4" presStyleCnt="9"/>
      <dgm:spPr/>
    </dgm:pt>
    <dgm:pt modelId="{1B2EA9BF-8DF9-934D-BDCA-0814DD6BCFD5}" type="pres">
      <dgm:prSet presAssocID="{71D228EB-04C1-EA43-8B43-5DE02691D469}" presName="hierRoot2" presStyleCnt="0">
        <dgm:presLayoutVars>
          <dgm:hierBranch val="init"/>
        </dgm:presLayoutVars>
      </dgm:prSet>
      <dgm:spPr/>
    </dgm:pt>
    <dgm:pt modelId="{D7830FC3-98AF-BF4E-88E2-2E448AC02B35}" type="pres">
      <dgm:prSet presAssocID="{71D228EB-04C1-EA43-8B43-5DE02691D469}" presName="rootComposite" presStyleCnt="0"/>
      <dgm:spPr/>
    </dgm:pt>
    <dgm:pt modelId="{D78378C1-2B6A-904F-80AA-254254B175BF}" type="pres">
      <dgm:prSet presAssocID="{71D228EB-04C1-EA43-8B43-5DE02691D469}" presName="rootText" presStyleLbl="node2" presStyleIdx="4" presStyleCnt="7">
        <dgm:presLayoutVars>
          <dgm:chPref val="3"/>
        </dgm:presLayoutVars>
      </dgm:prSet>
      <dgm:spPr/>
    </dgm:pt>
    <dgm:pt modelId="{A7C0DE13-B09D-0C4D-98A2-93A5ACC53A2E}" type="pres">
      <dgm:prSet presAssocID="{71D228EB-04C1-EA43-8B43-5DE02691D469}" presName="rootConnector" presStyleLbl="node2" presStyleIdx="4" presStyleCnt="7"/>
      <dgm:spPr/>
    </dgm:pt>
    <dgm:pt modelId="{11129772-397C-204A-8341-62A7A95908B0}" type="pres">
      <dgm:prSet presAssocID="{71D228EB-04C1-EA43-8B43-5DE02691D469}" presName="hierChild4" presStyleCnt="0"/>
      <dgm:spPr/>
    </dgm:pt>
    <dgm:pt modelId="{7BF8717E-5805-D84E-958D-A7E2445ED5AE}" type="pres">
      <dgm:prSet presAssocID="{71D228EB-04C1-EA43-8B43-5DE02691D469}" presName="hierChild5" presStyleCnt="0"/>
      <dgm:spPr/>
    </dgm:pt>
    <dgm:pt modelId="{6AE71125-29E7-F145-BD3C-F3E07B37AFB8}" type="pres">
      <dgm:prSet presAssocID="{F59F7C9A-147C-9247-B00B-A60964642555}" presName="Name37" presStyleLbl="parChTrans1D2" presStyleIdx="5" presStyleCnt="9"/>
      <dgm:spPr/>
    </dgm:pt>
    <dgm:pt modelId="{D08ADB3E-7961-FD4E-8927-0038C6A34FED}" type="pres">
      <dgm:prSet presAssocID="{2ED79655-7A9F-7C42-B1DD-D4821BE67FB0}" presName="hierRoot2" presStyleCnt="0">
        <dgm:presLayoutVars>
          <dgm:hierBranch val="init"/>
        </dgm:presLayoutVars>
      </dgm:prSet>
      <dgm:spPr/>
    </dgm:pt>
    <dgm:pt modelId="{C1816F05-9502-6C48-8BBE-573CD900978E}" type="pres">
      <dgm:prSet presAssocID="{2ED79655-7A9F-7C42-B1DD-D4821BE67FB0}" presName="rootComposite" presStyleCnt="0"/>
      <dgm:spPr/>
    </dgm:pt>
    <dgm:pt modelId="{80A7B60C-53A7-A04F-BB00-C8B8BC94DBD0}" type="pres">
      <dgm:prSet presAssocID="{2ED79655-7A9F-7C42-B1DD-D4821BE67FB0}" presName="rootText" presStyleLbl="node2" presStyleIdx="5" presStyleCnt="7">
        <dgm:presLayoutVars>
          <dgm:chPref val="3"/>
        </dgm:presLayoutVars>
      </dgm:prSet>
      <dgm:spPr/>
    </dgm:pt>
    <dgm:pt modelId="{CCAC813D-6B0C-3043-87DB-01F61A68BBCF}" type="pres">
      <dgm:prSet presAssocID="{2ED79655-7A9F-7C42-B1DD-D4821BE67FB0}" presName="rootConnector" presStyleLbl="node2" presStyleIdx="5" presStyleCnt="7"/>
      <dgm:spPr/>
    </dgm:pt>
    <dgm:pt modelId="{49ABB1DC-256A-2946-AECA-B6AD714835E8}" type="pres">
      <dgm:prSet presAssocID="{2ED79655-7A9F-7C42-B1DD-D4821BE67FB0}" presName="hierChild4" presStyleCnt="0"/>
      <dgm:spPr/>
    </dgm:pt>
    <dgm:pt modelId="{97F91251-C62D-1B4B-A809-0F971AAD7963}" type="pres">
      <dgm:prSet presAssocID="{2ED79655-7A9F-7C42-B1DD-D4821BE67FB0}" presName="hierChild5" presStyleCnt="0"/>
      <dgm:spPr/>
    </dgm:pt>
    <dgm:pt modelId="{F73F592D-D44D-2749-838B-D447715D52AD}" type="pres">
      <dgm:prSet presAssocID="{95330C30-7B48-1845-8F81-3DCEE34840FA}" presName="Name37" presStyleLbl="parChTrans1D2" presStyleIdx="6" presStyleCnt="9"/>
      <dgm:spPr/>
    </dgm:pt>
    <dgm:pt modelId="{BDEC2E4E-F242-8842-9019-F341B89CF595}" type="pres">
      <dgm:prSet presAssocID="{38F52285-8569-034C-8F2C-C94D3217DDBA}" presName="hierRoot2" presStyleCnt="0">
        <dgm:presLayoutVars>
          <dgm:hierBranch val="init"/>
        </dgm:presLayoutVars>
      </dgm:prSet>
      <dgm:spPr/>
    </dgm:pt>
    <dgm:pt modelId="{5018C910-1202-7546-B9E8-756E1F05FD29}" type="pres">
      <dgm:prSet presAssocID="{38F52285-8569-034C-8F2C-C94D3217DDBA}" presName="rootComposite" presStyleCnt="0"/>
      <dgm:spPr/>
    </dgm:pt>
    <dgm:pt modelId="{42DC0E22-B40E-454D-A77B-1C1235E58691}" type="pres">
      <dgm:prSet presAssocID="{38F52285-8569-034C-8F2C-C94D3217DDBA}" presName="rootText" presStyleLbl="node2" presStyleIdx="6" presStyleCnt="7">
        <dgm:presLayoutVars>
          <dgm:chPref val="3"/>
        </dgm:presLayoutVars>
      </dgm:prSet>
      <dgm:spPr/>
    </dgm:pt>
    <dgm:pt modelId="{80DC5604-2094-D94A-9EDA-117919CFB2FD}" type="pres">
      <dgm:prSet presAssocID="{38F52285-8569-034C-8F2C-C94D3217DDBA}" presName="rootConnector" presStyleLbl="node2" presStyleIdx="6" presStyleCnt="7"/>
      <dgm:spPr/>
    </dgm:pt>
    <dgm:pt modelId="{44966E2A-8B30-FE49-A8FF-37CEBEF7351B}" type="pres">
      <dgm:prSet presAssocID="{38F52285-8569-034C-8F2C-C94D3217DDBA}" presName="hierChild4" presStyleCnt="0"/>
      <dgm:spPr/>
    </dgm:pt>
    <dgm:pt modelId="{4928B5E7-A8C3-8248-9FCB-1FF21C7F1957}" type="pres">
      <dgm:prSet presAssocID="{38F52285-8569-034C-8F2C-C94D3217DDBA}" presName="hierChild5" presStyleCnt="0"/>
      <dgm:spPr/>
    </dgm:pt>
    <dgm:pt modelId="{F84A0AFD-DBFE-3C43-BF99-51CEC368A052}" type="pres">
      <dgm:prSet presAssocID="{998AE639-92A8-8948-ACD7-F4B370D284AC}" presName="hierChild3" presStyleCnt="0"/>
      <dgm:spPr/>
    </dgm:pt>
    <dgm:pt modelId="{61965FF7-75A2-5A4A-88E7-0A7782D81D32}" type="pres">
      <dgm:prSet presAssocID="{751BCA28-F6B2-E14D-A023-AE6E6B2F6C03}" presName="Name111" presStyleLbl="parChTrans1D2" presStyleIdx="7" presStyleCnt="9"/>
      <dgm:spPr/>
    </dgm:pt>
    <dgm:pt modelId="{A95C7324-0510-E442-A067-8FD8A55F42FC}" type="pres">
      <dgm:prSet presAssocID="{CF83FC9C-47C2-D94A-9880-C8501D732A0B}" presName="hierRoot3" presStyleCnt="0">
        <dgm:presLayoutVars>
          <dgm:hierBranch val="init"/>
        </dgm:presLayoutVars>
      </dgm:prSet>
      <dgm:spPr/>
    </dgm:pt>
    <dgm:pt modelId="{81CCD8F2-267C-4541-9AB8-489A885E0A64}" type="pres">
      <dgm:prSet presAssocID="{CF83FC9C-47C2-D94A-9880-C8501D732A0B}" presName="rootComposite3" presStyleCnt="0"/>
      <dgm:spPr/>
    </dgm:pt>
    <dgm:pt modelId="{AC1DD165-A41D-D84E-98B9-7079C017E3C4}" type="pres">
      <dgm:prSet presAssocID="{CF83FC9C-47C2-D94A-9880-C8501D732A0B}" presName="rootText3" presStyleLbl="asst1" presStyleIdx="0" presStyleCnt="3">
        <dgm:presLayoutVars>
          <dgm:chPref val="3"/>
        </dgm:presLayoutVars>
      </dgm:prSet>
      <dgm:spPr/>
    </dgm:pt>
    <dgm:pt modelId="{10DCB8DE-0577-4744-8576-8F0CF2F6F8C2}" type="pres">
      <dgm:prSet presAssocID="{CF83FC9C-47C2-D94A-9880-C8501D732A0B}" presName="rootConnector3" presStyleLbl="asst1" presStyleIdx="0" presStyleCnt="3"/>
      <dgm:spPr/>
    </dgm:pt>
    <dgm:pt modelId="{AC98EB75-8964-3A47-BE34-967C5BF8BE0D}" type="pres">
      <dgm:prSet presAssocID="{CF83FC9C-47C2-D94A-9880-C8501D732A0B}" presName="hierChild6" presStyleCnt="0"/>
      <dgm:spPr/>
    </dgm:pt>
    <dgm:pt modelId="{7EC16A37-CCCA-9145-B233-84C47A82E073}" type="pres">
      <dgm:prSet presAssocID="{CF83FC9C-47C2-D94A-9880-C8501D732A0B}" presName="hierChild7" presStyleCnt="0"/>
      <dgm:spPr/>
    </dgm:pt>
    <dgm:pt modelId="{493288F2-E54D-0840-80A7-20A02DEF6F32}" type="pres">
      <dgm:prSet presAssocID="{B06D73D7-3011-FF4E-AF86-05C3AB9FA158}" presName="Name111" presStyleLbl="parChTrans1D3" presStyleIdx="0" presStyleCnt="1"/>
      <dgm:spPr/>
    </dgm:pt>
    <dgm:pt modelId="{FD43E591-C1C8-BB4F-A6D8-505CDC671D1D}" type="pres">
      <dgm:prSet presAssocID="{AECB75FA-F586-9C44-B40D-AE1138FFD1F9}" presName="hierRoot3" presStyleCnt="0">
        <dgm:presLayoutVars>
          <dgm:hierBranch val="init"/>
        </dgm:presLayoutVars>
      </dgm:prSet>
      <dgm:spPr/>
    </dgm:pt>
    <dgm:pt modelId="{3468F1A6-EDBB-6C42-9F18-AAE2623D488C}" type="pres">
      <dgm:prSet presAssocID="{AECB75FA-F586-9C44-B40D-AE1138FFD1F9}" presName="rootComposite3" presStyleCnt="0"/>
      <dgm:spPr/>
    </dgm:pt>
    <dgm:pt modelId="{4131CEE8-66A8-4940-8CC7-B7670F0CE3ED}" type="pres">
      <dgm:prSet presAssocID="{AECB75FA-F586-9C44-B40D-AE1138FFD1F9}" presName="rootText3" presStyleLbl="asst1" presStyleIdx="1" presStyleCnt="3">
        <dgm:presLayoutVars>
          <dgm:chPref val="3"/>
        </dgm:presLayoutVars>
      </dgm:prSet>
      <dgm:spPr/>
    </dgm:pt>
    <dgm:pt modelId="{F1C1AE20-B286-7B4A-AD66-118E37181644}" type="pres">
      <dgm:prSet presAssocID="{AECB75FA-F586-9C44-B40D-AE1138FFD1F9}" presName="rootConnector3" presStyleLbl="asst1" presStyleIdx="1" presStyleCnt="3"/>
      <dgm:spPr/>
    </dgm:pt>
    <dgm:pt modelId="{1A0F0993-C2C7-ED45-A258-72C06898D330}" type="pres">
      <dgm:prSet presAssocID="{AECB75FA-F586-9C44-B40D-AE1138FFD1F9}" presName="hierChild6" presStyleCnt="0"/>
      <dgm:spPr/>
    </dgm:pt>
    <dgm:pt modelId="{5AE9D3EE-F6A2-4342-B87A-E054EAFA6092}" type="pres">
      <dgm:prSet presAssocID="{AECB75FA-F586-9C44-B40D-AE1138FFD1F9}" presName="hierChild7" presStyleCnt="0"/>
      <dgm:spPr/>
    </dgm:pt>
    <dgm:pt modelId="{6FDC5BB9-A7E5-CA43-88D6-ED9E3D86D267}" type="pres">
      <dgm:prSet presAssocID="{83A651A7-535B-2D4C-B6AC-BD63BF01CCA7}" presName="Name111" presStyleLbl="parChTrans1D2" presStyleIdx="8" presStyleCnt="9"/>
      <dgm:spPr/>
    </dgm:pt>
    <dgm:pt modelId="{09454E6D-B2A3-FA4F-A4C5-E1ADA9EB5EC1}" type="pres">
      <dgm:prSet presAssocID="{06748881-D90E-4A4D-974C-7ECCDBF9A083}" presName="hierRoot3" presStyleCnt="0">
        <dgm:presLayoutVars>
          <dgm:hierBranch val="init"/>
        </dgm:presLayoutVars>
      </dgm:prSet>
      <dgm:spPr/>
    </dgm:pt>
    <dgm:pt modelId="{A8F00DBB-4BB2-5D41-A49B-5D0A7F3905BE}" type="pres">
      <dgm:prSet presAssocID="{06748881-D90E-4A4D-974C-7ECCDBF9A083}" presName="rootComposite3" presStyleCnt="0"/>
      <dgm:spPr/>
    </dgm:pt>
    <dgm:pt modelId="{8E892D17-A53E-EC4E-BA8C-A9F92E98C7B8}" type="pres">
      <dgm:prSet presAssocID="{06748881-D90E-4A4D-974C-7ECCDBF9A083}" presName="rootText3" presStyleLbl="asst1" presStyleIdx="2" presStyleCnt="3">
        <dgm:presLayoutVars>
          <dgm:chPref val="3"/>
        </dgm:presLayoutVars>
      </dgm:prSet>
      <dgm:spPr/>
    </dgm:pt>
    <dgm:pt modelId="{03E8007F-8CC9-2548-B047-7766A26C8F56}" type="pres">
      <dgm:prSet presAssocID="{06748881-D90E-4A4D-974C-7ECCDBF9A083}" presName="rootConnector3" presStyleLbl="asst1" presStyleIdx="2" presStyleCnt="3"/>
      <dgm:spPr/>
    </dgm:pt>
    <dgm:pt modelId="{B87A67A6-B3C7-284A-8FB3-3AF0CF45F4C9}" type="pres">
      <dgm:prSet presAssocID="{06748881-D90E-4A4D-974C-7ECCDBF9A083}" presName="hierChild6" presStyleCnt="0"/>
      <dgm:spPr/>
    </dgm:pt>
    <dgm:pt modelId="{D88D2C4B-6A79-F640-9270-31CB26BAD47E}" type="pres">
      <dgm:prSet presAssocID="{06748881-D90E-4A4D-974C-7ECCDBF9A083}" presName="hierChild7" presStyleCnt="0"/>
      <dgm:spPr/>
    </dgm:pt>
  </dgm:ptLst>
  <dgm:cxnLst>
    <dgm:cxn modelId="{08C4A303-08A8-CC43-8E3A-9618F70FA5F2}" srcId="{998AE639-92A8-8948-ACD7-F4B370D284AC}" destId="{CF83FC9C-47C2-D94A-9880-C8501D732A0B}" srcOrd="1" destOrd="0" parTransId="{751BCA28-F6B2-E14D-A023-AE6E6B2F6C03}" sibTransId="{D44DF33F-7A3E-6849-9F8B-54A4D55B7FC9}"/>
    <dgm:cxn modelId="{E13B4C18-6EAB-4A45-9FB5-0A9ACCBD36D9}" type="presOf" srcId="{751BCA28-F6B2-E14D-A023-AE6E6B2F6C03}" destId="{61965FF7-75A2-5A4A-88E7-0A7782D81D32}" srcOrd="0" destOrd="0" presId="urn:microsoft.com/office/officeart/2005/8/layout/orgChart1"/>
    <dgm:cxn modelId="{A5EAAD1C-4D92-2A46-AABE-79AAA22E37AA}" type="presOf" srcId="{06748881-D90E-4A4D-974C-7ECCDBF9A083}" destId="{8E892D17-A53E-EC4E-BA8C-A9F92E98C7B8}" srcOrd="0" destOrd="0" presId="urn:microsoft.com/office/officeart/2005/8/layout/orgChart1"/>
    <dgm:cxn modelId="{898CC529-0450-5041-89E7-2EE5A4F547E0}" type="presOf" srcId="{F59F7C9A-147C-9247-B00B-A60964642555}" destId="{6AE71125-29E7-F145-BD3C-F3E07B37AFB8}" srcOrd="0" destOrd="0" presId="urn:microsoft.com/office/officeart/2005/8/layout/orgChart1"/>
    <dgm:cxn modelId="{5E825C2D-F3C6-464E-B5A2-AF89340D03E2}" type="presOf" srcId="{AECB75FA-F586-9C44-B40D-AE1138FFD1F9}" destId="{4131CEE8-66A8-4940-8CC7-B7670F0CE3ED}" srcOrd="0" destOrd="0" presId="urn:microsoft.com/office/officeart/2005/8/layout/orgChart1"/>
    <dgm:cxn modelId="{D4285832-B383-DE45-A7D6-FD711DCC9BFE}" type="presOf" srcId="{D609064C-4373-E442-90B0-2BBF7389905E}" destId="{CAF199A9-32D9-1C47-8DFC-D1310D9967AB}" srcOrd="0" destOrd="0" presId="urn:microsoft.com/office/officeart/2005/8/layout/orgChart1"/>
    <dgm:cxn modelId="{2B449E32-A18A-E24F-A305-17D78F6D7200}" srcId="{998AE639-92A8-8948-ACD7-F4B370D284AC}" destId="{DF0181F6-34EF-BD4C-BB18-2E9D6914036C}" srcOrd="3" destOrd="0" parTransId="{2D113893-DE53-2646-8BEE-8E62E74E007C}" sibTransId="{233B94BD-EB9A-9141-A6E8-8D7ECDAF8751}"/>
    <dgm:cxn modelId="{AE2DD034-358C-F840-9CBF-365D82B0A39C}" type="presOf" srcId="{2ED79655-7A9F-7C42-B1DD-D4821BE67FB0}" destId="{CCAC813D-6B0C-3043-87DB-01F61A68BBCF}" srcOrd="1" destOrd="0" presId="urn:microsoft.com/office/officeart/2005/8/layout/orgChart1"/>
    <dgm:cxn modelId="{76F6BD41-1BD4-7D47-9EAF-AC9B780DB884}" type="presOf" srcId="{83A651A7-535B-2D4C-B6AC-BD63BF01CCA7}" destId="{6FDC5BB9-A7E5-CA43-88D6-ED9E3D86D267}" srcOrd="0" destOrd="0" presId="urn:microsoft.com/office/officeart/2005/8/layout/orgChart1"/>
    <dgm:cxn modelId="{E125A042-CBA3-1347-9599-3BE287B9C5EF}" type="presOf" srcId="{FF195024-E274-7145-87EE-C7F3513217E6}" destId="{F2D37E2C-FB9D-9B42-8D1F-D2D6DA79AF7D}" srcOrd="1" destOrd="0" presId="urn:microsoft.com/office/officeart/2005/8/layout/orgChart1"/>
    <dgm:cxn modelId="{E0B11543-EBD0-8F4A-8B25-8B7F971ABDE0}" type="presOf" srcId="{38F52285-8569-034C-8F2C-C94D3217DDBA}" destId="{80DC5604-2094-D94A-9EDA-117919CFB2FD}" srcOrd="1" destOrd="0" presId="urn:microsoft.com/office/officeart/2005/8/layout/orgChart1"/>
    <dgm:cxn modelId="{FAA17445-CE48-C34F-AF24-653C89A7D96F}" srcId="{998AE639-92A8-8948-ACD7-F4B370D284AC}" destId="{3F1A9848-F8BC-2349-BC27-931912D0A41A}" srcOrd="4" destOrd="0" parTransId="{D609064C-4373-E442-90B0-2BBF7389905E}" sibTransId="{23CE485E-7AD1-8448-B23B-99182682740C}"/>
    <dgm:cxn modelId="{7CAA164A-82D4-764C-9601-0DEE43F39A4B}" srcId="{998AE639-92A8-8948-ACD7-F4B370D284AC}" destId="{553BFB30-7EC0-7C48-A5A3-079A45BF8A95}" srcOrd="0" destOrd="0" parTransId="{69368689-9938-2E47-9DBD-A79E7CE43CFB}" sibTransId="{3E9A1D98-3F1F-E146-A817-44095D700F48}"/>
    <dgm:cxn modelId="{2B148157-D01E-E549-B37D-5F912DC0AED6}" type="presOf" srcId="{06748881-D90E-4A4D-974C-7ECCDBF9A083}" destId="{03E8007F-8CC9-2548-B047-7766A26C8F56}" srcOrd="1" destOrd="0" presId="urn:microsoft.com/office/officeart/2005/8/layout/orgChart1"/>
    <dgm:cxn modelId="{294BF658-CE25-1A46-ACEE-D91576352524}" srcId="{998AE639-92A8-8948-ACD7-F4B370D284AC}" destId="{71D228EB-04C1-EA43-8B43-5DE02691D469}" srcOrd="6" destOrd="0" parTransId="{1163B540-1114-0144-90DB-20361F05B82D}" sibTransId="{C8C2F164-84AC-3842-934A-962517E53C32}"/>
    <dgm:cxn modelId="{888BB059-61FB-A940-A1B4-391EF073853F}" type="presOf" srcId="{553BFB30-7EC0-7C48-A5A3-079A45BF8A95}" destId="{E654D056-E0BC-9D49-BBB7-E28E5D8C7563}" srcOrd="0" destOrd="0" presId="urn:microsoft.com/office/officeart/2005/8/layout/orgChart1"/>
    <dgm:cxn modelId="{9D184D5D-23E5-A949-85EC-BBBF601E4E41}" type="presOf" srcId="{553BFB30-7EC0-7C48-A5A3-079A45BF8A95}" destId="{273D21B8-AF1E-1140-9627-62F4D7B3DD63}" srcOrd="1" destOrd="0" presId="urn:microsoft.com/office/officeart/2005/8/layout/orgChart1"/>
    <dgm:cxn modelId="{FB78DB5E-8D30-3D4D-B000-99E651F62B76}" srcId="{998AE639-92A8-8948-ACD7-F4B370D284AC}" destId="{38F52285-8569-034C-8F2C-C94D3217DDBA}" srcOrd="8" destOrd="0" parTransId="{95330C30-7B48-1845-8F81-3DCEE34840FA}" sibTransId="{2D295758-813B-374C-871B-CCFE725045DC}"/>
    <dgm:cxn modelId="{5D55AF69-D561-0A46-86DF-3D068D17A73A}" type="presOf" srcId="{DF0181F6-34EF-BD4C-BB18-2E9D6914036C}" destId="{2CFEE471-DD99-A842-AD4A-013C3E0EE76F}" srcOrd="0" destOrd="0" presId="urn:microsoft.com/office/officeart/2005/8/layout/orgChart1"/>
    <dgm:cxn modelId="{5C026C6E-F7C0-5D48-AEDC-99B13663EE02}" type="presOf" srcId="{1163B540-1114-0144-90DB-20361F05B82D}" destId="{238CD824-201E-8247-A6DD-8F0A6AF19C86}" srcOrd="0" destOrd="0" presId="urn:microsoft.com/office/officeart/2005/8/layout/orgChart1"/>
    <dgm:cxn modelId="{C9A87C84-A860-7447-81C1-BC900DA13601}" type="presOf" srcId="{69368689-9938-2E47-9DBD-A79E7CE43CFB}" destId="{BBC5BF26-79D0-5F41-BB17-807941E942CC}" srcOrd="0" destOrd="0" presId="urn:microsoft.com/office/officeart/2005/8/layout/orgChart1"/>
    <dgm:cxn modelId="{4D63808D-6C4D-1144-B21B-CF5451918987}" type="presOf" srcId="{B06D73D7-3011-FF4E-AF86-05C3AB9FA158}" destId="{493288F2-E54D-0840-80A7-20A02DEF6F32}" srcOrd="0" destOrd="0" presId="urn:microsoft.com/office/officeart/2005/8/layout/orgChart1"/>
    <dgm:cxn modelId="{9FCAC198-DBB2-4B48-BE4C-63B77945CAA2}" srcId="{8E69CDAD-7484-1948-85C4-90EE30710F7A}" destId="{998AE639-92A8-8948-ACD7-F4B370D284AC}" srcOrd="0" destOrd="0" parTransId="{0BBE26FE-3A71-C04F-991F-2F2C7CAA866C}" sibTransId="{2F8CA9E8-BC90-DB49-ACDE-959AC9043E29}"/>
    <dgm:cxn modelId="{E64E719C-340F-3843-B9E6-E845281B436C}" type="presOf" srcId="{2ED79655-7A9F-7C42-B1DD-D4821BE67FB0}" destId="{80A7B60C-53A7-A04F-BB00-C8B8BC94DBD0}" srcOrd="0" destOrd="0" presId="urn:microsoft.com/office/officeart/2005/8/layout/orgChart1"/>
    <dgm:cxn modelId="{FE5B42A6-7B5F-4741-9A22-0FC4575FBF46}" type="presOf" srcId="{CFA00049-8E8B-A041-8677-F02C67A08147}" destId="{795D241C-7D50-8C4D-A102-01F82F47A98F}" srcOrd="0" destOrd="0" presId="urn:microsoft.com/office/officeart/2005/8/layout/orgChart1"/>
    <dgm:cxn modelId="{2F862CAE-8F67-3C40-B73A-822EB23BAEF2}" type="presOf" srcId="{2D113893-DE53-2646-8BEE-8E62E74E007C}" destId="{8870C504-4F64-094A-94FC-3353F4CF3044}" srcOrd="0" destOrd="0" presId="urn:microsoft.com/office/officeart/2005/8/layout/orgChart1"/>
    <dgm:cxn modelId="{69E2CCB8-4EF4-BB43-AB7E-CE75987524A3}" type="presOf" srcId="{998AE639-92A8-8948-ACD7-F4B370D284AC}" destId="{EC4FAC12-1D09-494A-852D-362E28E2576D}" srcOrd="0" destOrd="0" presId="urn:microsoft.com/office/officeart/2005/8/layout/orgChart1"/>
    <dgm:cxn modelId="{CB444CBD-99BD-CF49-8101-EEB6043623E0}" type="presOf" srcId="{CF83FC9C-47C2-D94A-9880-C8501D732A0B}" destId="{10DCB8DE-0577-4744-8576-8F0CF2F6F8C2}" srcOrd="1" destOrd="0" presId="urn:microsoft.com/office/officeart/2005/8/layout/orgChart1"/>
    <dgm:cxn modelId="{EA953FC0-B343-464E-93A5-8FC667E495C7}" type="presOf" srcId="{38F52285-8569-034C-8F2C-C94D3217DDBA}" destId="{42DC0E22-B40E-454D-A77B-1C1235E58691}" srcOrd="0" destOrd="0" presId="urn:microsoft.com/office/officeart/2005/8/layout/orgChart1"/>
    <dgm:cxn modelId="{42B5B1C1-E338-AF4A-AC59-FE1E68A54A3E}" srcId="{998AE639-92A8-8948-ACD7-F4B370D284AC}" destId="{FF195024-E274-7145-87EE-C7F3513217E6}" srcOrd="5" destOrd="0" parTransId="{CFA00049-8E8B-A041-8677-F02C67A08147}" sibTransId="{A1F8CCB6-E7B4-E942-B849-5458DCA43BCB}"/>
    <dgm:cxn modelId="{8A4355C2-C363-DE40-A713-2E132A9F905E}" type="presOf" srcId="{CF83FC9C-47C2-D94A-9880-C8501D732A0B}" destId="{AC1DD165-A41D-D84E-98B9-7079C017E3C4}" srcOrd="0" destOrd="0" presId="urn:microsoft.com/office/officeart/2005/8/layout/orgChart1"/>
    <dgm:cxn modelId="{FD3ECCC3-734D-A842-8E89-93B94183A750}" type="presOf" srcId="{71D228EB-04C1-EA43-8B43-5DE02691D469}" destId="{D78378C1-2B6A-904F-80AA-254254B175BF}" srcOrd="0" destOrd="0" presId="urn:microsoft.com/office/officeart/2005/8/layout/orgChart1"/>
    <dgm:cxn modelId="{0D1779C6-6A7F-F34E-89ED-DEE0686D7AB2}" srcId="{998AE639-92A8-8948-ACD7-F4B370D284AC}" destId="{2ED79655-7A9F-7C42-B1DD-D4821BE67FB0}" srcOrd="7" destOrd="0" parTransId="{F59F7C9A-147C-9247-B00B-A60964642555}" sibTransId="{AAD6D8ED-4702-AA49-B45B-136A42B0E077}"/>
    <dgm:cxn modelId="{2385FDC7-25EB-4F4C-AFA1-746911F9036E}" type="presOf" srcId="{998AE639-92A8-8948-ACD7-F4B370D284AC}" destId="{123698F2-BEBA-7C4F-83E5-51EBD1726E8D}" srcOrd="1" destOrd="0" presId="urn:microsoft.com/office/officeart/2005/8/layout/orgChart1"/>
    <dgm:cxn modelId="{B8D086C8-29CD-8E44-94BD-11EAF8DCDBF0}" type="presOf" srcId="{3F1A9848-F8BC-2349-BC27-931912D0A41A}" destId="{E9A22C05-CCE0-5A40-99FB-9C972CD6F34B}" srcOrd="1" destOrd="0" presId="urn:microsoft.com/office/officeart/2005/8/layout/orgChart1"/>
    <dgm:cxn modelId="{C87D04C9-BB2A-F844-9AFE-A7A2B925E0D7}" type="presOf" srcId="{AECB75FA-F586-9C44-B40D-AE1138FFD1F9}" destId="{F1C1AE20-B286-7B4A-AD66-118E37181644}" srcOrd="1" destOrd="0" presId="urn:microsoft.com/office/officeart/2005/8/layout/orgChart1"/>
    <dgm:cxn modelId="{BE5388C9-B885-974D-8805-2F67AE56F65D}" type="presOf" srcId="{FF195024-E274-7145-87EE-C7F3513217E6}" destId="{BACFB731-7C55-9542-B01B-F4062384EA45}" srcOrd="0" destOrd="0" presId="urn:microsoft.com/office/officeart/2005/8/layout/orgChart1"/>
    <dgm:cxn modelId="{816029E1-3B38-0248-B9F0-9984685175DA}" type="presOf" srcId="{8E69CDAD-7484-1948-85C4-90EE30710F7A}" destId="{0AAC1551-F64B-0C42-859E-81657349B100}" srcOrd="0" destOrd="0" presId="urn:microsoft.com/office/officeart/2005/8/layout/orgChart1"/>
    <dgm:cxn modelId="{946B9BE5-3503-3F48-A42E-30FFB73C5E9B}" type="presOf" srcId="{95330C30-7B48-1845-8F81-3DCEE34840FA}" destId="{F73F592D-D44D-2749-838B-D447715D52AD}" srcOrd="0" destOrd="0" presId="urn:microsoft.com/office/officeart/2005/8/layout/orgChart1"/>
    <dgm:cxn modelId="{C4FD06E6-8159-824E-B7A5-B85D82B1C49D}" type="presOf" srcId="{3F1A9848-F8BC-2349-BC27-931912D0A41A}" destId="{68CB82B3-597D-EC45-874D-6C62FB814B01}" srcOrd="0" destOrd="0" presId="urn:microsoft.com/office/officeart/2005/8/layout/orgChart1"/>
    <dgm:cxn modelId="{CBF3FAF3-65D4-2641-867D-BCAA3280A6BA}" srcId="{CF83FC9C-47C2-D94A-9880-C8501D732A0B}" destId="{AECB75FA-F586-9C44-B40D-AE1138FFD1F9}" srcOrd="0" destOrd="0" parTransId="{B06D73D7-3011-FF4E-AF86-05C3AB9FA158}" sibTransId="{B2DEA152-9279-A441-8BE7-840E1F661846}"/>
    <dgm:cxn modelId="{268EDCF4-74A7-5A4B-AFFF-60B34913A4B7}" srcId="{998AE639-92A8-8948-ACD7-F4B370D284AC}" destId="{06748881-D90E-4A4D-974C-7ECCDBF9A083}" srcOrd="2" destOrd="0" parTransId="{83A651A7-535B-2D4C-B6AC-BD63BF01CCA7}" sibTransId="{0F5FDB25-CD4B-664A-86EE-F3020308345D}"/>
    <dgm:cxn modelId="{994DB7F5-BCC7-644D-8644-654AE641FF65}" type="presOf" srcId="{DF0181F6-34EF-BD4C-BB18-2E9D6914036C}" destId="{FD21E244-B74A-4E46-921A-84107969674A}" srcOrd="1" destOrd="0" presId="urn:microsoft.com/office/officeart/2005/8/layout/orgChart1"/>
    <dgm:cxn modelId="{FC4D02F7-F001-9A48-9133-E2E70EA0C396}" type="presOf" srcId="{71D228EB-04C1-EA43-8B43-5DE02691D469}" destId="{A7C0DE13-B09D-0C4D-98A2-93A5ACC53A2E}" srcOrd="1" destOrd="0" presId="urn:microsoft.com/office/officeart/2005/8/layout/orgChart1"/>
    <dgm:cxn modelId="{B4C8DCB4-4565-BC48-B909-89C1075DDE57}" type="presParOf" srcId="{0AAC1551-F64B-0C42-859E-81657349B100}" destId="{56A61253-E671-BF42-A2AC-0E7D48033410}" srcOrd="0" destOrd="0" presId="urn:microsoft.com/office/officeart/2005/8/layout/orgChart1"/>
    <dgm:cxn modelId="{22724FA5-6A0B-DD4C-AA27-12F0C8C87031}" type="presParOf" srcId="{56A61253-E671-BF42-A2AC-0E7D48033410}" destId="{4E96EEEA-040F-E84D-9FFC-599AA5F79359}" srcOrd="0" destOrd="0" presId="urn:microsoft.com/office/officeart/2005/8/layout/orgChart1"/>
    <dgm:cxn modelId="{69447094-2F30-0345-B958-54A087D4661E}" type="presParOf" srcId="{4E96EEEA-040F-E84D-9FFC-599AA5F79359}" destId="{EC4FAC12-1D09-494A-852D-362E28E2576D}" srcOrd="0" destOrd="0" presId="urn:microsoft.com/office/officeart/2005/8/layout/orgChart1"/>
    <dgm:cxn modelId="{721A6839-431D-C94F-902C-B0FFA87ACDAF}" type="presParOf" srcId="{4E96EEEA-040F-E84D-9FFC-599AA5F79359}" destId="{123698F2-BEBA-7C4F-83E5-51EBD1726E8D}" srcOrd="1" destOrd="0" presId="urn:microsoft.com/office/officeart/2005/8/layout/orgChart1"/>
    <dgm:cxn modelId="{8B130315-75FE-0548-9C02-0C2C4DA42F10}" type="presParOf" srcId="{56A61253-E671-BF42-A2AC-0E7D48033410}" destId="{8870A4ED-F2A1-F145-AB75-F26261DADC3E}" srcOrd="1" destOrd="0" presId="urn:microsoft.com/office/officeart/2005/8/layout/orgChart1"/>
    <dgm:cxn modelId="{32666420-3719-F649-B7D0-272E9D0D4761}" type="presParOf" srcId="{8870A4ED-F2A1-F145-AB75-F26261DADC3E}" destId="{BBC5BF26-79D0-5F41-BB17-807941E942CC}" srcOrd="0" destOrd="0" presId="urn:microsoft.com/office/officeart/2005/8/layout/orgChart1"/>
    <dgm:cxn modelId="{665C3678-1C4F-FE4E-BA6B-3FC36E55C1F6}" type="presParOf" srcId="{8870A4ED-F2A1-F145-AB75-F26261DADC3E}" destId="{4734DD30-BC86-564B-B0C8-35CD04CE8938}" srcOrd="1" destOrd="0" presId="urn:microsoft.com/office/officeart/2005/8/layout/orgChart1"/>
    <dgm:cxn modelId="{413C7176-7079-FA41-A8B5-F9661476942C}" type="presParOf" srcId="{4734DD30-BC86-564B-B0C8-35CD04CE8938}" destId="{67149FBB-4319-D249-A77C-A4A8CE54F6BD}" srcOrd="0" destOrd="0" presId="urn:microsoft.com/office/officeart/2005/8/layout/orgChart1"/>
    <dgm:cxn modelId="{29AC990D-69AD-054C-854C-EA9C3F96A5AF}" type="presParOf" srcId="{67149FBB-4319-D249-A77C-A4A8CE54F6BD}" destId="{E654D056-E0BC-9D49-BBB7-E28E5D8C7563}" srcOrd="0" destOrd="0" presId="urn:microsoft.com/office/officeart/2005/8/layout/orgChart1"/>
    <dgm:cxn modelId="{BE8EE9D0-71A0-524F-9AEC-87D5439F0145}" type="presParOf" srcId="{67149FBB-4319-D249-A77C-A4A8CE54F6BD}" destId="{273D21B8-AF1E-1140-9627-62F4D7B3DD63}" srcOrd="1" destOrd="0" presId="urn:microsoft.com/office/officeart/2005/8/layout/orgChart1"/>
    <dgm:cxn modelId="{F36509C8-F144-0543-BF0D-176F51A1B1A2}" type="presParOf" srcId="{4734DD30-BC86-564B-B0C8-35CD04CE8938}" destId="{BD37C28D-172E-AD49-AF5E-569B546309D8}" srcOrd="1" destOrd="0" presId="urn:microsoft.com/office/officeart/2005/8/layout/orgChart1"/>
    <dgm:cxn modelId="{452263D9-273C-D441-AAD5-6AEAF8094418}" type="presParOf" srcId="{4734DD30-BC86-564B-B0C8-35CD04CE8938}" destId="{FBC50084-97D9-5B4D-AB52-B2C55FAB5D38}" srcOrd="2" destOrd="0" presId="urn:microsoft.com/office/officeart/2005/8/layout/orgChart1"/>
    <dgm:cxn modelId="{68DB5EE9-7A14-C246-B877-90449DA2797E}" type="presParOf" srcId="{8870A4ED-F2A1-F145-AB75-F26261DADC3E}" destId="{8870C504-4F64-094A-94FC-3353F4CF3044}" srcOrd="2" destOrd="0" presId="urn:microsoft.com/office/officeart/2005/8/layout/orgChart1"/>
    <dgm:cxn modelId="{1D1737DA-7B2E-754E-92C8-D071BB432C4A}" type="presParOf" srcId="{8870A4ED-F2A1-F145-AB75-F26261DADC3E}" destId="{C536F711-9F68-1740-9501-88B52528CEA8}" srcOrd="3" destOrd="0" presId="urn:microsoft.com/office/officeart/2005/8/layout/orgChart1"/>
    <dgm:cxn modelId="{4EB78D93-9346-2E4E-9525-72746B76372B}" type="presParOf" srcId="{C536F711-9F68-1740-9501-88B52528CEA8}" destId="{7EEB3287-2BAB-924B-8BB0-9CB6FC703AD9}" srcOrd="0" destOrd="0" presId="urn:microsoft.com/office/officeart/2005/8/layout/orgChart1"/>
    <dgm:cxn modelId="{3F64B4DF-6505-1546-AE72-BCC10A75E8A6}" type="presParOf" srcId="{7EEB3287-2BAB-924B-8BB0-9CB6FC703AD9}" destId="{2CFEE471-DD99-A842-AD4A-013C3E0EE76F}" srcOrd="0" destOrd="0" presId="urn:microsoft.com/office/officeart/2005/8/layout/orgChart1"/>
    <dgm:cxn modelId="{96C124AD-6BAE-5441-9CC3-539684A4F1EF}" type="presParOf" srcId="{7EEB3287-2BAB-924B-8BB0-9CB6FC703AD9}" destId="{FD21E244-B74A-4E46-921A-84107969674A}" srcOrd="1" destOrd="0" presId="urn:microsoft.com/office/officeart/2005/8/layout/orgChart1"/>
    <dgm:cxn modelId="{65E4CEA9-ACE2-4D42-8A97-15C21C9FC81A}" type="presParOf" srcId="{C536F711-9F68-1740-9501-88B52528CEA8}" destId="{C9737CC6-FBEB-7A4D-9702-7B2CE8021185}" srcOrd="1" destOrd="0" presId="urn:microsoft.com/office/officeart/2005/8/layout/orgChart1"/>
    <dgm:cxn modelId="{61782C7D-45A6-954B-8F49-5ABCAE32A671}" type="presParOf" srcId="{C536F711-9F68-1740-9501-88B52528CEA8}" destId="{2907C8B4-24C5-5A4F-8FC0-638E005B51FA}" srcOrd="2" destOrd="0" presId="urn:microsoft.com/office/officeart/2005/8/layout/orgChart1"/>
    <dgm:cxn modelId="{C4E3C95A-9880-5C4B-98F2-06B92A1604F7}" type="presParOf" srcId="{8870A4ED-F2A1-F145-AB75-F26261DADC3E}" destId="{CAF199A9-32D9-1C47-8DFC-D1310D9967AB}" srcOrd="4" destOrd="0" presId="urn:microsoft.com/office/officeart/2005/8/layout/orgChart1"/>
    <dgm:cxn modelId="{214D8D71-C1E0-6348-940D-6FCAED3EDC40}" type="presParOf" srcId="{8870A4ED-F2A1-F145-AB75-F26261DADC3E}" destId="{C354168D-7A7B-154F-868E-46FD90672EFE}" srcOrd="5" destOrd="0" presId="urn:microsoft.com/office/officeart/2005/8/layout/orgChart1"/>
    <dgm:cxn modelId="{A8AA35D8-FD2A-CF47-B964-8834B686779B}" type="presParOf" srcId="{C354168D-7A7B-154F-868E-46FD90672EFE}" destId="{08F6E1F0-7124-3C44-B26D-309AD4DA3594}" srcOrd="0" destOrd="0" presId="urn:microsoft.com/office/officeart/2005/8/layout/orgChart1"/>
    <dgm:cxn modelId="{0E6EE89F-3BAC-A74F-AE7C-6AA92550A331}" type="presParOf" srcId="{08F6E1F0-7124-3C44-B26D-309AD4DA3594}" destId="{68CB82B3-597D-EC45-874D-6C62FB814B01}" srcOrd="0" destOrd="0" presId="urn:microsoft.com/office/officeart/2005/8/layout/orgChart1"/>
    <dgm:cxn modelId="{0681611A-8F52-0744-B070-FFCC62F79742}" type="presParOf" srcId="{08F6E1F0-7124-3C44-B26D-309AD4DA3594}" destId="{E9A22C05-CCE0-5A40-99FB-9C972CD6F34B}" srcOrd="1" destOrd="0" presId="urn:microsoft.com/office/officeart/2005/8/layout/orgChart1"/>
    <dgm:cxn modelId="{B410953A-2809-6748-B5B8-35A8D2D38624}" type="presParOf" srcId="{C354168D-7A7B-154F-868E-46FD90672EFE}" destId="{59F12FD8-D5A4-2849-85F9-9159316F7CD8}" srcOrd="1" destOrd="0" presId="urn:microsoft.com/office/officeart/2005/8/layout/orgChart1"/>
    <dgm:cxn modelId="{87F60A5F-186D-6643-BB4B-3331B8B7D2B8}" type="presParOf" srcId="{C354168D-7A7B-154F-868E-46FD90672EFE}" destId="{3EC1DE31-8B5C-C14E-B1D1-F74ED01CC84A}" srcOrd="2" destOrd="0" presId="urn:microsoft.com/office/officeart/2005/8/layout/orgChart1"/>
    <dgm:cxn modelId="{8702BABE-9300-0045-9D66-DAD8B3750B76}" type="presParOf" srcId="{8870A4ED-F2A1-F145-AB75-F26261DADC3E}" destId="{795D241C-7D50-8C4D-A102-01F82F47A98F}" srcOrd="6" destOrd="0" presId="urn:microsoft.com/office/officeart/2005/8/layout/orgChart1"/>
    <dgm:cxn modelId="{9AE41C5F-CEE0-1E49-8B9A-5BE530BC6AD9}" type="presParOf" srcId="{8870A4ED-F2A1-F145-AB75-F26261DADC3E}" destId="{1785E7B6-0273-6E4F-A7E7-BA8E865999DE}" srcOrd="7" destOrd="0" presId="urn:microsoft.com/office/officeart/2005/8/layout/orgChart1"/>
    <dgm:cxn modelId="{4A6158EB-6A39-5241-A8B0-20A763DAA9D7}" type="presParOf" srcId="{1785E7B6-0273-6E4F-A7E7-BA8E865999DE}" destId="{9D53D355-8FD5-7A4F-9C12-4FA011A488BC}" srcOrd="0" destOrd="0" presId="urn:microsoft.com/office/officeart/2005/8/layout/orgChart1"/>
    <dgm:cxn modelId="{92F8BB11-B447-AD4B-ABF9-DCEE4F562420}" type="presParOf" srcId="{9D53D355-8FD5-7A4F-9C12-4FA011A488BC}" destId="{BACFB731-7C55-9542-B01B-F4062384EA45}" srcOrd="0" destOrd="0" presId="urn:microsoft.com/office/officeart/2005/8/layout/orgChart1"/>
    <dgm:cxn modelId="{2F42BEEB-3B9C-7C48-83C9-744BD52814E9}" type="presParOf" srcId="{9D53D355-8FD5-7A4F-9C12-4FA011A488BC}" destId="{F2D37E2C-FB9D-9B42-8D1F-D2D6DA79AF7D}" srcOrd="1" destOrd="0" presId="urn:microsoft.com/office/officeart/2005/8/layout/orgChart1"/>
    <dgm:cxn modelId="{71880A97-120C-4C49-9AB1-367573EC54CF}" type="presParOf" srcId="{1785E7B6-0273-6E4F-A7E7-BA8E865999DE}" destId="{51125DF8-7CD1-1D42-8EA9-8D560AB1564C}" srcOrd="1" destOrd="0" presId="urn:microsoft.com/office/officeart/2005/8/layout/orgChart1"/>
    <dgm:cxn modelId="{E818E8E1-88DA-7C42-8A5D-914FA08D75E6}" type="presParOf" srcId="{1785E7B6-0273-6E4F-A7E7-BA8E865999DE}" destId="{3DDAEF3B-B5F7-8B49-8022-E4875A344C84}" srcOrd="2" destOrd="0" presId="urn:microsoft.com/office/officeart/2005/8/layout/orgChart1"/>
    <dgm:cxn modelId="{42901A26-9539-AA45-BD97-775F57E478E0}" type="presParOf" srcId="{8870A4ED-F2A1-F145-AB75-F26261DADC3E}" destId="{238CD824-201E-8247-A6DD-8F0A6AF19C86}" srcOrd="8" destOrd="0" presId="urn:microsoft.com/office/officeart/2005/8/layout/orgChart1"/>
    <dgm:cxn modelId="{B64508EB-5C4C-A24C-8FF0-F7709772DC87}" type="presParOf" srcId="{8870A4ED-F2A1-F145-AB75-F26261DADC3E}" destId="{1B2EA9BF-8DF9-934D-BDCA-0814DD6BCFD5}" srcOrd="9" destOrd="0" presId="urn:microsoft.com/office/officeart/2005/8/layout/orgChart1"/>
    <dgm:cxn modelId="{D8D7DE4D-3281-C744-9EC3-CAE796893198}" type="presParOf" srcId="{1B2EA9BF-8DF9-934D-BDCA-0814DD6BCFD5}" destId="{D7830FC3-98AF-BF4E-88E2-2E448AC02B35}" srcOrd="0" destOrd="0" presId="urn:microsoft.com/office/officeart/2005/8/layout/orgChart1"/>
    <dgm:cxn modelId="{AFB2BE17-1FD5-F647-9B41-E0F18F7528DD}" type="presParOf" srcId="{D7830FC3-98AF-BF4E-88E2-2E448AC02B35}" destId="{D78378C1-2B6A-904F-80AA-254254B175BF}" srcOrd="0" destOrd="0" presId="urn:microsoft.com/office/officeart/2005/8/layout/orgChart1"/>
    <dgm:cxn modelId="{AC91DB40-CF8A-5E45-87FB-526D973C7F41}" type="presParOf" srcId="{D7830FC3-98AF-BF4E-88E2-2E448AC02B35}" destId="{A7C0DE13-B09D-0C4D-98A2-93A5ACC53A2E}" srcOrd="1" destOrd="0" presId="urn:microsoft.com/office/officeart/2005/8/layout/orgChart1"/>
    <dgm:cxn modelId="{DE6E0DB8-E1FB-4C49-866F-27AAEEE9D17B}" type="presParOf" srcId="{1B2EA9BF-8DF9-934D-BDCA-0814DD6BCFD5}" destId="{11129772-397C-204A-8341-62A7A95908B0}" srcOrd="1" destOrd="0" presId="urn:microsoft.com/office/officeart/2005/8/layout/orgChart1"/>
    <dgm:cxn modelId="{889F0759-095F-EE42-9115-4BC84FAFAB2D}" type="presParOf" srcId="{1B2EA9BF-8DF9-934D-BDCA-0814DD6BCFD5}" destId="{7BF8717E-5805-D84E-958D-A7E2445ED5AE}" srcOrd="2" destOrd="0" presId="urn:microsoft.com/office/officeart/2005/8/layout/orgChart1"/>
    <dgm:cxn modelId="{9643A668-6E8B-F74D-A46A-67FDB898E421}" type="presParOf" srcId="{8870A4ED-F2A1-F145-AB75-F26261DADC3E}" destId="{6AE71125-29E7-F145-BD3C-F3E07B37AFB8}" srcOrd="10" destOrd="0" presId="urn:microsoft.com/office/officeart/2005/8/layout/orgChart1"/>
    <dgm:cxn modelId="{18D1851A-DB9C-F24B-8301-AB859DA3E291}" type="presParOf" srcId="{8870A4ED-F2A1-F145-AB75-F26261DADC3E}" destId="{D08ADB3E-7961-FD4E-8927-0038C6A34FED}" srcOrd="11" destOrd="0" presId="urn:microsoft.com/office/officeart/2005/8/layout/orgChart1"/>
    <dgm:cxn modelId="{B080FCCC-00E4-0C45-9933-6C3E40C2334B}" type="presParOf" srcId="{D08ADB3E-7961-FD4E-8927-0038C6A34FED}" destId="{C1816F05-9502-6C48-8BBE-573CD900978E}" srcOrd="0" destOrd="0" presId="urn:microsoft.com/office/officeart/2005/8/layout/orgChart1"/>
    <dgm:cxn modelId="{C8BB2305-D159-DD49-85DD-476A55B442CD}" type="presParOf" srcId="{C1816F05-9502-6C48-8BBE-573CD900978E}" destId="{80A7B60C-53A7-A04F-BB00-C8B8BC94DBD0}" srcOrd="0" destOrd="0" presId="urn:microsoft.com/office/officeart/2005/8/layout/orgChart1"/>
    <dgm:cxn modelId="{48DBB9CB-83D6-1548-B86F-8D2320C7C663}" type="presParOf" srcId="{C1816F05-9502-6C48-8BBE-573CD900978E}" destId="{CCAC813D-6B0C-3043-87DB-01F61A68BBCF}" srcOrd="1" destOrd="0" presId="urn:microsoft.com/office/officeart/2005/8/layout/orgChart1"/>
    <dgm:cxn modelId="{7BC8B0BE-3F16-764C-840C-0670349C37C5}" type="presParOf" srcId="{D08ADB3E-7961-FD4E-8927-0038C6A34FED}" destId="{49ABB1DC-256A-2946-AECA-B6AD714835E8}" srcOrd="1" destOrd="0" presId="urn:microsoft.com/office/officeart/2005/8/layout/orgChart1"/>
    <dgm:cxn modelId="{EF02BE5A-BE7F-6649-B5D0-EC0EC9A5AC84}" type="presParOf" srcId="{D08ADB3E-7961-FD4E-8927-0038C6A34FED}" destId="{97F91251-C62D-1B4B-A809-0F971AAD7963}" srcOrd="2" destOrd="0" presId="urn:microsoft.com/office/officeart/2005/8/layout/orgChart1"/>
    <dgm:cxn modelId="{FAE36A2B-30C3-604B-A2D7-5E5A8C77A8AD}" type="presParOf" srcId="{8870A4ED-F2A1-F145-AB75-F26261DADC3E}" destId="{F73F592D-D44D-2749-838B-D447715D52AD}" srcOrd="12" destOrd="0" presId="urn:microsoft.com/office/officeart/2005/8/layout/orgChart1"/>
    <dgm:cxn modelId="{CF7D11D1-A501-A644-B927-88E7B95EADD1}" type="presParOf" srcId="{8870A4ED-F2A1-F145-AB75-F26261DADC3E}" destId="{BDEC2E4E-F242-8842-9019-F341B89CF595}" srcOrd="13" destOrd="0" presId="urn:microsoft.com/office/officeart/2005/8/layout/orgChart1"/>
    <dgm:cxn modelId="{A6BBFED5-EEF0-4B4F-BE7E-B3B94B1E19C2}" type="presParOf" srcId="{BDEC2E4E-F242-8842-9019-F341B89CF595}" destId="{5018C910-1202-7546-B9E8-756E1F05FD29}" srcOrd="0" destOrd="0" presId="urn:microsoft.com/office/officeart/2005/8/layout/orgChart1"/>
    <dgm:cxn modelId="{79BE3CC7-9BFC-9147-8885-437AF96C9261}" type="presParOf" srcId="{5018C910-1202-7546-B9E8-756E1F05FD29}" destId="{42DC0E22-B40E-454D-A77B-1C1235E58691}" srcOrd="0" destOrd="0" presId="urn:microsoft.com/office/officeart/2005/8/layout/orgChart1"/>
    <dgm:cxn modelId="{FF8D2E15-824A-D946-93A2-C3F1DAB14551}" type="presParOf" srcId="{5018C910-1202-7546-B9E8-756E1F05FD29}" destId="{80DC5604-2094-D94A-9EDA-117919CFB2FD}" srcOrd="1" destOrd="0" presId="urn:microsoft.com/office/officeart/2005/8/layout/orgChart1"/>
    <dgm:cxn modelId="{8ED951C0-C660-3140-8746-AECA1E882756}" type="presParOf" srcId="{BDEC2E4E-F242-8842-9019-F341B89CF595}" destId="{44966E2A-8B30-FE49-A8FF-37CEBEF7351B}" srcOrd="1" destOrd="0" presId="urn:microsoft.com/office/officeart/2005/8/layout/orgChart1"/>
    <dgm:cxn modelId="{384FB0A7-3494-EA4B-8526-72D9691B2D13}" type="presParOf" srcId="{BDEC2E4E-F242-8842-9019-F341B89CF595}" destId="{4928B5E7-A8C3-8248-9FCB-1FF21C7F1957}" srcOrd="2" destOrd="0" presId="urn:microsoft.com/office/officeart/2005/8/layout/orgChart1"/>
    <dgm:cxn modelId="{086F75C3-06B1-6744-A87F-F269E68461E9}" type="presParOf" srcId="{56A61253-E671-BF42-A2AC-0E7D48033410}" destId="{F84A0AFD-DBFE-3C43-BF99-51CEC368A052}" srcOrd="2" destOrd="0" presId="urn:microsoft.com/office/officeart/2005/8/layout/orgChart1"/>
    <dgm:cxn modelId="{6A855020-09E4-8041-B6DC-F292C98117C6}" type="presParOf" srcId="{F84A0AFD-DBFE-3C43-BF99-51CEC368A052}" destId="{61965FF7-75A2-5A4A-88E7-0A7782D81D32}" srcOrd="0" destOrd="0" presId="urn:microsoft.com/office/officeart/2005/8/layout/orgChart1"/>
    <dgm:cxn modelId="{07CF18B0-1071-2A4E-9ED7-8A5457B0EF8E}" type="presParOf" srcId="{F84A0AFD-DBFE-3C43-BF99-51CEC368A052}" destId="{A95C7324-0510-E442-A067-8FD8A55F42FC}" srcOrd="1" destOrd="0" presId="urn:microsoft.com/office/officeart/2005/8/layout/orgChart1"/>
    <dgm:cxn modelId="{E4AB5294-2DFB-0848-98C6-2A0532397609}" type="presParOf" srcId="{A95C7324-0510-E442-A067-8FD8A55F42FC}" destId="{81CCD8F2-267C-4541-9AB8-489A885E0A64}" srcOrd="0" destOrd="0" presId="urn:microsoft.com/office/officeart/2005/8/layout/orgChart1"/>
    <dgm:cxn modelId="{DD732B0B-AA41-404E-A602-D0F393B10393}" type="presParOf" srcId="{81CCD8F2-267C-4541-9AB8-489A885E0A64}" destId="{AC1DD165-A41D-D84E-98B9-7079C017E3C4}" srcOrd="0" destOrd="0" presId="urn:microsoft.com/office/officeart/2005/8/layout/orgChart1"/>
    <dgm:cxn modelId="{B9E5BCDB-8983-E445-9DD5-A279BD7AF66F}" type="presParOf" srcId="{81CCD8F2-267C-4541-9AB8-489A885E0A64}" destId="{10DCB8DE-0577-4744-8576-8F0CF2F6F8C2}" srcOrd="1" destOrd="0" presId="urn:microsoft.com/office/officeart/2005/8/layout/orgChart1"/>
    <dgm:cxn modelId="{8B4C8B3C-D324-304E-ACBB-41595146C734}" type="presParOf" srcId="{A95C7324-0510-E442-A067-8FD8A55F42FC}" destId="{AC98EB75-8964-3A47-BE34-967C5BF8BE0D}" srcOrd="1" destOrd="0" presId="urn:microsoft.com/office/officeart/2005/8/layout/orgChart1"/>
    <dgm:cxn modelId="{5757E3F8-CB78-E243-BD29-DC394CBEBC27}" type="presParOf" srcId="{A95C7324-0510-E442-A067-8FD8A55F42FC}" destId="{7EC16A37-CCCA-9145-B233-84C47A82E073}" srcOrd="2" destOrd="0" presId="urn:microsoft.com/office/officeart/2005/8/layout/orgChart1"/>
    <dgm:cxn modelId="{6098DDBB-249A-B84D-B3E9-B50322B909DA}" type="presParOf" srcId="{7EC16A37-CCCA-9145-B233-84C47A82E073}" destId="{493288F2-E54D-0840-80A7-20A02DEF6F32}" srcOrd="0" destOrd="0" presId="urn:microsoft.com/office/officeart/2005/8/layout/orgChart1"/>
    <dgm:cxn modelId="{5B00690C-4D67-FB48-AC52-4A9363367BAA}" type="presParOf" srcId="{7EC16A37-CCCA-9145-B233-84C47A82E073}" destId="{FD43E591-C1C8-BB4F-A6D8-505CDC671D1D}" srcOrd="1" destOrd="0" presId="urn:microsoft.com/office/officeart/2005/8/layout/orgChart1"/>
    <dgm:cxn modelId="{AB36545F-D16F-134F-8303-75A5730E7655}" type="presParOf" srcId="{FD43E591-C1C8-BB4F-A6D8-505CDC671D1D}" destId="{3468F1A6-EDBB-6C42-9F18-AAE2623D488C}" srcOrd="0" destOrd="0" presId="urn:microsoft.com/office/officeart/2005/8/layout/orgChart1"/>
    <dgm:cxn modelId="{F2FC37E6-2273-1A46-B598-A5DFC31D2135}" type="presParOf" srcId="{3468F1A6-EDBB-6C42-9F18-AAE2623D488C}" destId="{4131CEE8-66A8-4940-8CC7-B7670F0CE3ED}" srcOrd="0" destOrd="0" presId="urn:microsoft.com/office/officeart/2005/8/layout/orgChart1"/>
    <dgm:cxn modelId="{B4C8BB27-3BEE-1B40-AC2B-E69DDE648C00}" type="presParOf" srcId="{3468F1A6-EDBB-6C42-9F18-AAE2623D488C}" destId="{F1C1AE20-B286-7B4A-AD66-118E37181644}" srcOrd="1" destOrd="0" presId="urn:microsoft.com/office/officeart/2005/8/layout/orgChart1"/>
    <dgm:cxn modelId="{AC9C4F72-AFB7-F242-B3AC-67A655B46C70}" type="presParOf" srcId="{FD43E591-C1C8-BB4F-A6D8-505CDC671D1D}" destId="{1A0F0993-C2C7-ED45-A258-72C06898D330}" srcOrd="1" destOrd="0" presId="urn:microsoft.com/office/officeart/2005/8/layout/orgChart1"/>
    <dgm:cxn modelId="{A0959294-B7AE-AA42-A7AC-0E87B110F5E7}" type="presParOf" srcId="{FD43E591-C1C8-BB4F-A6D8-505CDC671D1D}" destId="{5AE9D3EE-F6A2-4342-B87A-E054EAFA6092}" srcOrd="2" destOrd="0" presId="urn:microsoft.com/office/officeart/2005/8/layout/orgChart1"/>
    <dgm:cxn modelId="{C7FE1D4C-80D4-2B48-AF19-41A67E84EEF8}" type="presParOf" srcId="{F84A0AFD-DBFE-3C43-BF99-51CEC368A052}" destId="{6FDC5BB9-A7E5-CA43-88D6-ED9E3D86D267}" srcOrd="2" destOrd="0" presId="urn:microsoft.com/office/officeart/2005/8/layout/orgChart1"/>
    <dgm:cxn modelId="{586CC71F-3FE3-A049-8BA6-58CF8D6AE485}" type="presParOf" srcId="{F84A0AFD-DBFE-3C43-BF99-51CEC368A052}" destId="{09454E6D-B2A3-FA4F-A4C5-E1ADA9EB5EC1}" srcOrd="3" destOrd="0" presId="urn:microsoft.com/office/officeart/2005/8/layout/orgChart1"/>
    <dgm:cxn modelId="{42BF9EE7-EE50-0845-B3A4-D2887CA3AC03}" type="presParOf" srcId="{09454E6D-B2A3-FA4F-A4C5-E1ADA9EB5EC1}" destId="{A8F00DBB-4BB2-5D41-A49B-5D0A7F3905BE}" srcOrd="0" destOrd="0" presId="urn:microsoft.com/office/officeart/2005/8/layout/orgChart1"/>
    <dgm:cxn modelId="{386D3B8D-4244-FD4C-9B15-04C0D2F6115B}" type="presParOf" srcId="{A8F00DBB-4BB2-5D41-A49B-5D0A7F3905BE}" destId="{8E892D17-A53E-EC4E-BA8C-A9F92E98C7B8}" srcOrd="0" destOrd="0" presId="urn:microsoft.com/office/officeart/2005/8/layout/orgChart1"/>
    <dgm:cxn modelId="{22DCDEE7-B40A-D240-A9EC-A934C9B3EA46}" type="presParOf" srcId="{A8F00DBB-4BB2-5D41-A49B-5D0A7F3905BE}" destId="{03E8007F-8CC9-2548-B047-7766A26C8F56}" srcOrd="1" destOrd="0" presId="urn:microsoft.com/office/officeart/2005/8/layout/orgChart1"/>
    <dgm:cxn modelId="{851BBD45-05F5-714B-8D1E-DEFF6A81665E}" type="presParOf" srcId="{09454E6D-B2A3-FA4F-A4C5-E1ADA9EB5EC1}" destId="{B87A67A6-B3C7-284A-8FB3-3AF0CF45F4C9}" srcOrd="1" destOrd="0" presId="urn:microsoft.com/office/officeart/2005/8/layout/orgChart1"/>
    <dgm:cxn modelId="{C08959A2-04B5-4C42-B538-1141C3206CB9}" type="presParOf" srcId="{09454E6D-B2A3-FA4F-A4C5-E1ADA9EB5EC1}" destId="{D88D2C4B-6A79-F640-9270-31CB26BAD47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EAF0E-B375-B846-A87B-C4C4D3F37014}">
      <dsp:nvSpPr>
        <dsp:cNvPr id="0" name=""/>
        <dsp:cNvSpPr/>
      </dsp:nvSpPr>
      <dsp:spPr>
        <a:xfrm>
          <a:off x="1406244" y="81853"/>
          <a:ext cx="1693524" cy="1693524"/>
        </a:xfrm>
        <a:prstGeom prst="ellipse">
          <a:avLst/>
        </a:prstGeom>
        <a:solidFill>
          <a:schemeClr val="accent6">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b="1" i="0" kern="1200" dirty="0">
              <a:solidFill>
                <a:schemeClr val="accent4"/>
              </a:solidFill>
              <a:latin typeface="Arial Narrow" panose="020B0604020202020204" pitchFamily="34" charset="0"/>
              <a:cs typeface="Arial Narrow" panose="020B0604020202020204" pitchFamily="34" charset="0"/>
            </a:rPr>
            <a:t>CCL Task Force</a:t>
          </a:r>
        </a:p>
      </dsp:txBody>
      <dsp:txXfrm>
        <a:off x="1632047" y="378220"/>
        <a:ext cx="1241918" cy="762086"/>
      </dsp:txXfrm>
    </dsp:sp>
    <dsp:sp modelId="{98F036A1-C419-2043-9123-5F355F9FEAC6}">
      <dsp:nvSpPr>
        <dsp:cNvPr id="0" name=""/>
        <dsp:cNvSpPr/>
      </dsp:nvSpPr>
      <dsp:spPr>
        <a:xfrm>
          <a:off x="2017324" y="1140306"/>
          <a:ext cx="1693524" cy="1693524"/>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b="1" i="0" kern="1200" dirty="0">
              <a:solidFill>
                <a:schemeClr val="accent4"/>
              </a:solidFill>
              <a:latin typeface="Arial Narrow" panose="020B0604020202020204" pitchFamily="34" charset="0"/>
              <a:cs typeface="Arial Narrow" panose="020B0604020202020204" pitchFamily="34" charset="0"/>
            </a:rPr>
            <a:t>CCCTC</a:t>
          </a:r>
        </a:p>
      </dsp:txBody>
      <dsp:txXfrm>
        <a:off x="2535261" y="1577800"/>
        <a:ext cx="1016114" cy="931438"/>
      </dsp:txXfrm>
    </dsp:sp>
    <dsp:sp modelId="{052F7383-AF6A-0246-90EE-61F2DCDAAC3E}">
      <dsp:nvSpPr>
        <dsp:cNvPr id="0" name=""/>
        <dsp:cNvSpPr/>
      </dsp:nvSpPr>
      <dsp:spPr>
        <a:xfrm>
          <a:off x="795164" y="1140306"/>
          <a:ext cx="1693524" cy="1693524"/>
        </a:xfrm>
        <a:prstGeom prst="ellipse">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b="1" i="0" kern="1200" dirty="0">
              <a:solidFill>
                <a:schemeClr val="accent4"/>
              </a:solidFill>
              <a:latin typeface="Arial Narrow" panose="020B0604020202020204" pitchFamily="34" charset="0"/>
              <a:cs typeface="Arial Narrow" panose="020B0604020202020204" pitchFamily="34" charset="0"/>
            </a:rPr>
            <a:t>CCCCO</a:t>
          </a:r>
          <a:endParaRPr lang="en-US" sz="2600" kern="1200" dirty="0">
            <a:solidFill>
              <a:schemeClr val="accent4"/>
            </a:solidFill>
          </a:endParaRPr>
        </a:p>
      </dsp:txBody>
      <dsp:txXfrm>
        <a:off x="954638" y="1577800"/>
        <a:ext cx="1016114" cy="931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C5BB9-A7E5-CA43-88D6-ED9E3D86D267}">
      <dsp:nvSpPr>
        <dsp:cNvPr id="0" name=""/>
        <dsp:cNvSpPr/>
      </dsp:nvSpPr>
      <dsp:spPr>
        <a:xfrm>
          <a:off x="4114800" y="1113108"/>
          <a:ext cx="104558" cy="458067"/>
        </a:xfrm>
        <a:custGeom>
          <a:avLst/>
          <a:gdLst/>
          <a:ahLst/>
          <a:cxnLst/>
          <a:rect l="0" t="0" r="0" b="0"/>
          <a:pathLst>
            <a:path>
              <a:moveTo>
                <a:pt x="0" y="0"/>
              </a:moveTo>
              <a:lnTo>
                <a:pt x="0" y="458067"/>
              </a:lnTo>
              <a:lnTo>
                <a:pt x="104558" y="458067"/>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3288F2-E54D-0840-80A7-20A02DEF6F32}">
      <dsp:nvSpPr>
        <dsp:cNvPr id="0" name=""/>
        <dsp:cNvSpPr/>
      </dsp:nvSpPr>
      <dsp:spPr>
        <a:xfrm>
          <a:off x="3407782" y="1820126"/>
          <a:ext cx="104558" cy="458067"/>
        </a:xfrm>
        <a:custGeom>
          <a:avLst/>
          <a:gdLst/>
          <a:ahLst/>
          <a:cxnLst/>
          <a:rect l="0" t="0" r="0" b="0"/>
          <a:pathLst>
            <a:path>
              <a:moveTo>
                <a:pt x="104558" y="0"/>
              </a:moveTo>
              <a:lnTo>
                <a:pt x="104558" y="458067"/>
              </a:lnTo>
              <a:lnTo>
                <a:pt x="0" y="458067"/>
              </a:lnTo>
            </a:path>
          </a:pathLst>
        </a:custGeom>
        <a:noFill/>
        <a:ln w="2540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965FF7-75A2-5A4A-88E7-0A7782D81D32}">
      <dsp:nvSpPr>
        <dsp:cNvPr id="0" name=""/>
        <dsp:cNvSpPr/>
      </dsp:nvSpPr>
      <dsp:spPr>
        <a:xfrm>
          <a:off x="4010241" y="1113108"/>
          <a:ext cx="104558" cy="458067"/>
        </a:xfrm>
        <a:custGeom>
          <a:avLst/>
          <a:gdLst/>
          <a:ahLst/>
          <a:cxnLst/>
          <a:rect l="0" t="0" r="0" b="0"/>
          <a:pathLst>
            <a:path>
              <a:moveTo>
                <a:pt x="104558" y="0"/>
              </a:moveTo>
              <a:lnTo>
                <a:pt x="104558" y="458067"/>
              </a:lnTo>
              <a:lnTo>
                <a:pt x="0" y="458067"/>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F592D-D44D-2749-838B-D447715D52AD}">
      <dsp:nvSpPr>
        <dsp:cNvPr id="0" name=""/>
        <dsp:cNvSpPr/>
      </dsp:nvSpPr>
      <dsp:spPr>
        <a:xfrm>
          <a:off x="4114800" y="1113108"/>
          <a:ext cx="3614752" cy="1623153"/>
        </a:xfrm>
        <a:custGeom>
          <a:avLst/>
          <a:gdLst/>
          <a:ahLst/>
          <a:cxnLst/>
          <a:rect l="0" t="0" r="0" b="0"/>
          <a:pathLst>
            <a:path>
              <a:moveTo>
                <a:pt x="0" y="0"/>
              </a:moveTo>
              <a:lnTo>
                <a:pt x="0" y="1518594"/>
              </a:lnTo>
              <a:lnTo>
                <a:pt x="3614752" y="1518594"/>
              </a:lnTo>
              <a:lnTo>
                <a:pt x="3614752"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71125-29E7-F145-BD3C-F3E07B37AFB8}">
      <dsp:nvSpPr>
        <dsp:cNvPr id="0" name=""/>
        <dsp:cNvSpPr/>
      </dsp:nvSpPr>
      <dsp:spPr>
        <a:xfrm>
          <a:off x="4114800" y="1113108"/>
          <a:ext cx="2409835" cy="1623153"/>
        </a:xfrm>
        <a:custGeom>
          <a:avLst/>
          <a:gdLst/>
          <a:ahLst/>
          <a:cxnLst/>
          <a:rect l="0" t="0" r="0" b="0"/>
          <a:pathLst>
            <a:path>
              <a:moveTo>
                <a:pt x="0" y="0"/>
              </a:moveTo>
              <a:lnTo>
                <a:pt x="0" y="1518594"/>
              </a:lnTo>
              <a:lnTo>
                <a:pt x="2409835" y="1518594"/>
              </a:lnTo>
              <a:lnTo>
                <a:pt x="2409835"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8CD824-201E-8247-A6DD-8F0A6AF19C86}">
      <dsp:nvSpPr>
        <dsp:cNvPr id="0" name=""/>
        <dsp:cNvSpPr/>
      </dsp:nvSpPr>
      <dsp:spPr>
        <a:xfrm>
          <a:off x="4114800" y="1113108"/>
          <a:ext cx="1204917" cy="1623153"/>
        </a:xfrm>
        <a:custGeom>
          <a:avLst/>
          <a:gdLst/>
          <a:ahLst/>
          <a:cxnLst/>
          <a:rect l="0" t="0" r="0" b="0"/>
          <a:pathLst>
            <a:path>
              <a:moveTo>
                <a:pt x="0" y="0"/>
              </a:moveTo>
              <a:lnTo>
                <a:pt x="0" y="1518594"/>
              </a:lnTo>
              <a:lnTo>
                <a:pt x="1204917" y="1518594"/>
              </a:lnTo>
              <a:lnTo>
                <a:pt x="1204917"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5D241C-7D50-8C4D-A102-01F82F47A98F}">
      <dsp:nvSpPr>
        <dsp:cNvPr id="0" name=""/>
        <dsp:cNvSpPr/>
      </dsp:nvSpPr>
      <dsp:spPr>
        <a:xfrm>
          <a:off x="4069080" y="1113108"/>
          <a:ext cx="91440" cy="1623153"/>
        </a:xfrm>
        <a:custGeom>
          <a:avLst/>
          <a:gdLst/>
          <a:ahLst/>
          <a:cxnLst/>
          <a:rect l="0" t="0" r="0" b="0"/>
          <a:pathLst>
            <a:path>
              <a:moveTo>
                <a:pt x="45720" y="0"/>
              </a:moveTo>
              <a:lnTo>
                <a:pt x="4572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F199A9-32D9-1C47-8DFC-D1310D9967AB}">
      <dsp:nvSpPr>
        <dsp:cNvPr id="0" name=""/>
        <dsp:cNvSpPr/>
      </dsp:nvSpPr>
      <dsp:spPr>
        <a:xfrm>
          <a:off x="2909882" y="1113108"/>
          <a:ext cx="1204917" cy="1623153"/>
        </a:xfrm>
        <a:custGeom>
          <a:avLst/>
          <a:gdLst/>
          <a:ahLst/>
          <a:cxnLst/>
          <a:rect l="0" t="0" r="0" b="0"/>
          <a:pathLst>
            <a:path>
              <a:moveTo>
                <a:pt x="1204917" y="0"/>
              </a:moveTo>
              <a:lnTo>
                <a:pt x="1204917"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0C504-4F64-094A-94FC-3353F4CF3044}">
      <dsp:nvSpPr>
        <dsp:cNvPr id="0" name=""/>
        <dsp:cNvSpPr/>
      </dsp:nvSpPr>
      <dsp:spPr>
        <a:xfrm>
          <a:off x="1704964" y="1113108"/>
          <a:ext cx="2409835" cy="1623153"/>
        </a:xfrm>
        <a:custGeom>
          <a:avLst/>
          <a:gdLst/>
          <a:ahLst/>
          <a:cxnLst/>
          <a:rect l="0" t="0" r="0" b="0"/>
          <a:pathLst>
            <a:path>
              <a:moveTo>
                <a:pt x="2409835" y="0"/>
              </a:moveTo>
              <a:lnTo>
                <a:pt x="2409835"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5BF26-79D0-5F41-BB17-807941E942CC}">
      <dsp:nvSpPr>
        <dsp:cNvPr id="0" name=""/>
        <dsp:cNvSpPr/>
      </dsp:nvSpPr>
      <dsp:spPr>
        <a:xfrm>
          <a:off x="500047" y="1113108"/>
          <a:ext cx="3614752" cy="1623153"/>
        </a:xfrm>
        <a:custGeom>
          <a:avLst/>
          <a:gdLst/>
          <a:ahLst/>
          <a:cxnLst/>
          <a:rect l="0" t="0" r="0" b="0"/>
          <a:pathLst>
            <a:path>
              <a:moveTo>
                <a:pt x="3614752" y="0"/>
              </a:moveTo>
              <a:lnTo>
                <a:pt x="3614752"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4FAC12-1D09-494A-852D-362E28E2576D}">
      <dsp:nvSpPr>
        <dsp:cNvPr id="0" name=""/>
        <dsp:cNvSpPr/>
      </dsp:nvSpPr>
      <dsp:spPr>
        <a:xfrm>
          <a:off x="3616900" y="615208"/>
          <a:ext cx="995799" cy="497899"/>
        </a:xfrm>
        <a:prstGeom prst="rect">
          <a:avLst/>
        </a:prstGeom>
        <a:solidFill>
          <a:schemeClr val="accent6">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LSP Advisory Committee</a:t>
          </a:r>
        </a:p>
      </dsp:txBody>
      <dsp:txXfrm>
        <a:off x="3616900" y="615208"/>
        <a:ext cx="995799" cy="497899"/>
      </dsp:txXfrm>
    </dsp:sp>
    <dsp:sp modelId="{E654D056-E0BC-9D49-BBB7-E28E5D8C7563}">
      <dsp:nvSpPr>
        <dsp:cNvPr id="0" name=""/>
        <dsp:cNvSpPr/>
      </dsp:nvSpPr>
      <dsp:spPr>
        <a:xfrm>
          <a:off x="2147"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Professional Development</a:t>
          </a:r>
        </a:p>
      </dsp:txBody>
      <dsp:txXfrm>
        <a:off x="2147" y="2736261"/>
        <a:ext cx="995799" cy="497899"/>
      </dsp:txXfrm>
    </dsp:sp>
    <dsp:sp modelId="{2CFEE471-DD99-A842-AD4A-013C3E0EE76F}">
      <dsp:nvSpPr>
        <dsp:cNvPr id="0" name=""/>
        <dsp:cNvSpPr/>
      </dsp:nvSpPr>
      <dsp:spPr>
        <a:xfrm>
          <a:off x="1207064"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Systems</a:t>
          </a:r>
        </a:p>
      </dsp:txBody>
      <dsp:txXfrm>
        <a:off x="1207064" y="2736261"/>
        <a:ext cx="995799" cy="497899"/>
      </dsp:txXfrm>
    </dsp:sp>
    <dsp:sp modelId="{68CB82B3-597D-EC45-874D-6C62FB814B01}">
      <dsp:nvSpPr>
        <dsp:cNvPr id="0" name=""/>
        <dsp:cNvSpPr/>
      </dsp:nvSpPr>
      <dsp:spPr>
        <a:xfrm>
          <a:off x="2411982"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Analytics</a:t>
          </a:r>
        </a:p>
      </dsp:txBody>
      <dsp:txXfrm>
        <a:off x="2411982" y="2736261"/>
        <a:ext cx="995799" cy="497899"/>
      </dsp:txXfrm>
    </dsp:sp>
    <dsp:sp modelId="{BACFB731-7C55-9542-B01B-F4062384EA45}">
      <dsp:nvSpPr>
        <dsp:cNvPr id="0" name=""/>
        <dsp:cNvSpPr/>
      </dsp:nvSpPr>
      <dsp:spPr>
        <a:xfrm>
          <a:off x="3616900"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Discovery &amp; User Experience</a:t>
          </a:r>
        </a:p>
      </dsp:txBody>
      <dsp:txXfrm>
        <a:off x="3616900" y="2736261"/>
        <a:ext cx="995799" cy="497899"/>
      </dsp:txXfrm>
    </dsp:sp>
    <dsp:sp modelId="{D78378C1-2B6A-904F-80AA-254254B175BF}">
      <dsp:nvSpPr>
        <dsp:cNvPr id="0" name=""/>
        <dsp:cNvSpPr/>
      </dsp:nvSpPr>
      <dsp:spPr>
        <a:xfrm>
          <a:off x="4821817"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Resource Sharing</a:t>
          </a:r>
        </a:p>
      </dsp:txBody>
      <dsp:txXfrm>
        <a:off x="4821817" y="2736261"/>
        <a:ext cx="995799" cy="497899"/>
      </dsp:txXfrm>
    </dsp:sp>
    <dsp:sp modelId="{80A7B60C-53A7-A04F-BB00-C8B8BC94DBD0}">
      <dsp:nvSpPr>
        <dsp:cNvPr id="0" name=""/>
        <dsp:cNvSpPr/>
      </dsp:nvSpPr>
      <dsp:spPr>
        <a:xfrm>
          <a:off x="6026735"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Circulation</a:t>
          </a:r>
        </a:p>
      </dsp:txBody>
      <dsp:txXfrm>
        <a:off x="6026735" y="2736261"/>
        <a:ext cx="995799" cy="497899"/>
      </dsp:txXfrm>
    </dsp:sp>
    <dsp:sp modelId="{42DC0E22-B40E-454D-A77B-1C1235E58691}">
      <dsp:nvSpPr>
        <dsp:cNvPr id="0" name=""/>
        <dsp:cNvSpPr/>
      </dsp:nvSpPr>
      <dsp:spPr>
        <a:xfrm>
          <a:off x="7231653"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Cataloging</a:t>
          </a:r>
        </a:p>
      </dsp:txBody>
      <dsp:txXfrm>
        <a:off x="7231653" y="2736261"/>
        <a:ext cx="995799" cy="497899"/>
      </dsp:txXfrm>
    </dsp:sp>
    <dsp:sp modelId="{AC1DD165-A41D-D84E-98B9-7079C017E3C4}">
      <dsp:nvSpPr>
        <dsp:cNvPr id="0" name=""/>
        <dsp:cNvSpPr/>
      </dsp:nvSpPr>
      <dsp:spPr>
        <a:xfrm>
          <a:off x="3014441" y="1322226"/>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Implementation Work Group</a:t>
          </a:r>
        </a:p>
      </dsp:txBody>
      <dsp:txXfrm>
        <a:off x="3014441" y="1322226"/>
        <a:ext cx="995799" cy="497899"/>
      </dsp:txXfrm>
    </dsp:sp>
    <dsp:sp modelId="{4131CEE8-66A8-4940-8CC7-B7670F0CE3ED}">
      <dsp:nvSpPr>
        <dsp:cNvPr id="0" name=""/>
        <dsp:cNvSpPr/>
      </dsp:nvSpPr>
      <dsp:spPr>
        <a:xfrm>
          <a:off x="2411982" y="2029243"/>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Vanguard Work Group</a:t>
          </a:r>
        </a:p>
      </dsp:txBody>
      <dsp:txXfrm>
        <a:off x="2411982" y="2029243"/>
        <a:ext cx="995799" cy="497899"/>
      </dsp:txXfrm>
    </dsp:sp>
    <dsp:sp modelId="{8E892D17-A53E-EC4E-BA8C-A9F92E98C7B8}">
      <dsp:nvSpPr>
        <dsp:cNvPr id="0" name=""/>
        <dsp:cNvSpPr/>
      </dsp:nvSpPr>
      <dsp:spPr>
        <a:xfrm>
          <a:off x="4219358" y="1322226"/>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ELUNA Work Group</a:t>
          </a:r>
        </a:p>
      </dsp:txBody>
      <dsp:txXfrm>
        <a:off x="4219358" y="1322226"/>
        <a:ext cx="995799" cy="4978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8E66B-9EE0-9944-B9E4-1EDB9756D914}" type="datetimeFigureOut">
              <a:rPr lang="en-US" smtClean="0"/>
              <a:t>10/15/18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EDC56-3D49-D745-90CC-A45C3286D4F8}" type="slidenum">
              <a:rPr lang="en-US" smtClean="0"/>
              <a:t>‹#›</a:t>
            </a:fld>
            <a:endParaRPr lang="en-US"/>
          </a:p>
        </p:txBody>
      </p:sp>
    </p:spTree>
    <p:extLst>
      <p:ext uri="{BB962C8B-B14F-4D97-AF65-F5344CB8AC3E}">
        <p14:creationId xmlns:p14="http://schemas.microsoft.com/office/powerpoint/2010/main" val="120296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2</a:t>
            </a:fld>
            <a:endParaRPr lang="en-US"/>
          </a:p>
        </p:txBody>
      </p:sp>
    </p:spTree>
    <p:extLst>
      <p:ext uri="{BB962C8B-B14F-4D97-AF65-F5344CB8AC3E}">
        <p14:creationId xmlns:p14="http://schemas.microsoft.com/office/powerpoint/2010/main" val="407074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11</a:t>
            </a:fld>
            <a:endParaRPr lang="en-US"/>
          </a:p>
        </p:txBody>
      </p:sp>
    </p:spTree>
    <p:extLst>
      <p:ext uri="{BB962C8B-B14F-4D97-AF65-F5344CB8AC3E}">
        <p14:creationId xmlns:p14="http://schemas.microsoft.com/office/powerpoint/2010/main" val="2127067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12</a:t>
            </a:fld>
            <a:endParaRPr lang="en-US"/>
          </a:p>
        </p:txBody>
      </p:sp>
    </p:spTree>
    <p:extLst>
      <p:ext uri="{BB962C8B-B14F-4D97-AF65-F5344CB8AC3E}">
        <p14:creationId xmlns:p14="http://schemas.microsoft.com/office/powerpoint/2010/main" val="4018717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3</a:t>
            </a:fld>
            <a:endParaRPr lang="en-US"/>
          </a:p>
        </p:txBody>
      </p:sp>
    </p:spTree>
    <p:extLst>
      <p:ext uri="{BB962C8B-B14F-4D97-AF65-F5344CB8AC3E}">
        <p14:creationId xmlns:p14="http://schemas.microsoft.com/office/powerpoint/2010/main" val="634358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4</a:t>
            </a:fld>
            <a:endParaRPr lang="en-US"/>
          </a:p>
        </p:txBody>
      </p:sp>
    </p:spTree>
    <p:extLst>
      <p:ext uri="{BB962C8B-B14F-4D97-AF65-F5344CB8AC3E}">
        <p14:creationId xmlns:p14="http://schemas.microsoft.com/office/powerpoint/2010/main" val="239228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5</a:t>
            </a:fld>
            <a:endParaRPr lang="en-US"/>
          </a:p>
        </p:txBody>
      </p:sp>
    </p:spTree>
    <p:extLst>
      <p:ext uri="{BB962C8B-B14F-4D97-AF65-F5344CB8AC3E}">
        <p14:creationId xmlns:p14="http://schemas.microsoft.com/office/powerpoint/2010/main" val="2113057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6</a:t>
            </a:fld>
            <a:endParaRPr lang="en-US"/>
          </a:p>
        </p:txBody>
      </p:sp>
    </p:spTree>
    <p:extLst>
      <p:ext uri="{BB962C8B-B14F-4D97-AF65-F5344CB8AC3E}">
        <p14:creationId xmlns:p14="http://schemas.microsoft.com/office/powerpoint/2010/main" val="245402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7</a:t>
            </a:fld>
            <a:endParaRPr lang="en-US"/>
          </a:p>
        </p:txBody>
      </p:sp>
    </p:spTree>
    <p:extLst>
      <p:ext uri="{BB962C8B-B14F-4D97-AF65-F5344CB8AC3E}">
        <p14:creationId xmlns:p14="http://schemas.microsoft.com/office/powerpoint/2010/main" val="201303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8</a:t>
            </a:fld>
            <a:endParaRPr lang="en-US"/>
          </a:p>
        </p:txBody>
      </p:sp>
    </p:spTree>
    <p:extLst>
      <p:ext uri="{BB962C8B-B14F-4D97-AF65-F5344CB8AC3E}">
        <p14:creationId xmlns:p14="http://schemas.microsoft.com/office/powerpoint/2010/main" val="351035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9</a:t>
            </a:fld>
            <a:endParaRPr lang="en-US"/>
          </a:p>
        </p:txBody>
      </p:sp>
    </p:spTree>
    <p:extLst>
      <p:ext uri="{BB962C8B-B14F-4D97-AF65-F5344CB8AC3E}">
        <p14:creationId xmlns:p14="http://schemas.microsoft.com/office/powerpoint/2010/main" val="3438492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10</a:t>
            </a:fld>
            <a:endParaRPr lang="en-US"/>
          </a:p>
        </p:txBody>
      </p:sp>
    </p:spTree>
    <p:extLst>
      <p:ext uri="{BB962C8B-B14F-4D97-AF65-F5344CB8AC3E}">
        <p14:creationId xmlns:p14="http://schemas.microsoft.com/office/powerpoint/2010/main" val="104727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PI 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58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Center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144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F5840E-7876-4137-9889-81ED1DD663B4}" type="slidenum">
              <a:rPr lang="en-US" smtClean="0"/>
              <a:t>‹#›</a:t>
            </a:fld>
            <a:endParaRPr lang="en-US"/>
          </a:p>
        </p:txBody>
      </p:sp>
    </p:spTree>
    <p:extLst>
      <p:ext uri="{BB962C8B-B14F-4D97-AF65-F5344CB8AC3E}">
        <p14:creationId xmlns:p14="http://schemas.microsoft.com/office/powerpoint/2010/main" val="3031622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0C87C-0FA4-4794-850C-73F8AC61FDEB}"/>
              </a:ext>
            </a:extLst>
          </p:cNvPr>
          <p:cNvSpPr/>
          <p:nvPr userDrawn="1"/>
        </p:nvSpPr>
        <p:spPr>
          <a:xfrm>
            <a:off x="436098" y="3509889"/>
            <a:ext cx="2145324" cy="8581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0E70092-0FE7-4655-8689-48C8CBE4B481}"/>
              </a:ext>
            </a:extLst>
          </p:cNvPr>
          <p:cNvPicPr>
            <a:picLocks noChangeAspect="1"/>
          </p:cNvPicPr>
          <p:nvPr userDrawn="1"/>
        </p:nvPicPr>
        <p:blipFill>
          <a:blip r:embed="rId4"/>
          <a:stretch>
            <a:fillRect/>
          </a:stretch>
        </p:blipFill>
        <p:spPr>
          <a:xfrm>
            <a:off x="512517" y="3488023"/>
            <a:ext cx="1977465" cy="883268"/>
          </a:xfrm>
          <a:prstGeom prst="rect">
            <a:avLst/>
          </a:prstGeom>
        </p:spPr>
      </p:pic>
    </p:spTree>
    <p:extLst>
      <p:ext uri="{BB962C8B-B14F-4D97-AF65-F5344CB8AC3E}">
        <p14:creationId xmlns:p14="http://schemas.microsoft.com/office/powerpoint/2010/main" val="1926039006"/>
      </p:ext>
    </p:extLst>
  </p:cSld>
  <p:clrMap bg1="lt1" tx1="dk1" bg2="lt2" tx2="dk2" accent1="accent1" accent2="accent2" accent3="accent3" accent4="accent4" accent5="accent5" accent6="accent6" hlink="hlink" folHlink="folHlink"/>
  <p:sldLayoutIdLst>
    <p:sldLayoutId id="2147483689" r:id="rId1"/>
  </p:sldLayoutIdLst>
  <p:hf hdr="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7288213" y="4800600"/>
            <a:ext cx="136366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r"/>
            <a:fld id="{F5EF66B8-1C3C-9644-9CA1-A32F363EB6D6}" type="slidenum">
              <a:rPr lang="en-US" sz="900">
                <a:solidFill>
                  <a:srgbClr val="1B3075"/>
                </a:solidFill>
                <a:latin typeface="Goudy Old Style" charset="0"/>
                <a:cs typeface="Goudy Old Style" charset="0"/>
              </a:rPr>
              <a:pPr algn="r"/>
              <a:t>‹#›</a:t>
            </a:fld>
            <a:endParaRPr lang="en-US" sz="900">
              <a:solidFill>
                <a:srgbClr val="1B3075"/>
              </a:solidFill>
              <a:latin typeface="Goudy Old Style" charset="0"/>
              <a:cs typeface="Goudy Old Style" charset="0"/>
            </a:endParaRPr>
          </a:p>
        </p:txBody>
      </p:sp>
      <p:sp>
        <p:nvSpPr>
          <p:cNvPr id="2" name="Rectangle 1">
            <a:extLst>
              <a:ext uri="{FF2B5EF4-FFF2-40B4-BE49-F238E27FC236}">
                <a16:creationId xmlns:a16="http://schemas.microsoft.com/office/drawing/2014/main" id="{AF55B9FA-5EAD-4B2D-BEBD-B3A82AD29F3F}"/>
              </a:ext>
            </a:extLst>
          </p:cNvPr>
          <p:cNvSpPr/>
          <p:nvPr userDrawn="1"/>
        </p:nvSpPr>
        <p:spPr>
          <a:xfrm>
            <a:off x="429065" y="119575"/>
            <a:ext cx="2124221" cy="393896"/>
          </a:xfrm>
          <a:prstGeom prst="rect">
            <a:avLst/>
          </a:prstGeom>
          <a:solidFill>
            <a:srgbClr val="204D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83978AE-C580-4BC9-9CBA-53B5F0151EB1}"/>
              </a:ext>
            </a:extLst>
          </p:cNvPr>
          <p:cNvPicPr>
            <a:picLocks noChangeAspect="1"/>
          </p:cNvPicPr>
          <p:nvPr userDrawn="1"/>
        </p:nvPicPr>
        <p:blipFill>
          <a:blip r:embed="rId4"/>
          <a:stretch>
            <a:fillRect/>
          </a:stretch>
        </p:blipFill>
        <p:spPr>
          <a:xfrm>
            <a:off x="429065" y="133643"/>
            <a:ext cx="2243797" cy="373966"/>
          </a:xfrm>
          <a:prstGeom prst="rect">
            <a:avLst/>
          </a:prstGeom>
        </p:spPr>
      </p:pic>
    </p:spTree>
    <p:extLst>
      <p:ext uri="{BB962C8B-B14F-4D97-AF65-F5344CB8AC3E}">
        <p14:creationId xmlns:p14="http://schemas.microsoft.com/office/powerpoint/2010/main" val="948459140"/>
      </p:ext>
    </p:extLst>
  </p:cSld>
  <p:clrMap bg1="lt1" tx1="dk1" bg2="lt2" tx2="dk2" accent1="accent1" accent2="accent2" accent3="accent3" accent4="accent4" accent5="accent5" accent6="accent6" hlink="hlink" folHlink="folHlink"/>
  <p:sldLayoutIdLst>
    <p:sldLayoutId id="2147483676" r:id="rId1"/>
  </p:sldLayoutIdLst>
  <p:hf hdr="0"/>
  <p:txStyles>
    <p:titleStyle>
      <a:lvl1pPr algn="ctr" defTabSz="342900" rtl="0" fontAlgn="base">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5F5840E-7876-4137-9889-81ED1DD663B4}" type="slidenum">
              <a:rPr lang="en-US" smtClean="0"/>
              <a:t>‹#›</a:t>
            </a:fld>
            <a:endParaRPr lang="en-US"/>
          </a:p>
        </p:txBody>
      </p:sp>
    </p:spTree>
    <p:extLst>
      <p:ext uri="{BB962C8B-B14F-4D97-AF65-F5344CB8AC3E}">
        <p14:creationId xmlns:p14="http://schemas.microsoft.com/office/powerpoint/2010/main" val="2784027039"/>
      </p:ext>
    </p:extLst>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5EF361-0416-5D46-9A70-9B73B2D3A7BA}"/>
              </a:ext>
            </a:extLst>
          </p:cNvPr>
          <p:cNvSpPr txBox="1"/>
          <p:nvPr/>
        </p:nvSpPr>
        <p:spPr>
          <a:xfrm>
            <a:off x="188535" y="1063366"/>
            <a:ext cx="8851770" cy="1569660"/>
          </a:xfrm>
          <a:prstGeom prst="rect">
            <a:avLst/>
          </a:prstGeom>
          <a:noFill/>
        </p:spPr>
        <p:txBody>
          <a:bodyPr wrap="square" rtlCol="0">
            <a:spAutoFit/>
          </a:bodyPr>
          <a:lstStyle/>
          <a:p>
            <a:pPr algn="ctr"/>
            <a:r>
              <a:rPr lang="en-US" sz="4800" dirty="0">
                <a:solidFill>
                  <a:schemeClr val="bg1"/>
                </a:solidFill>
                <a:latin typeface="Impact" panose="020B0806030902050204" pitchFamily="34" charset="0"/>
                <a:cs typeface="Al Bayan Plain" pitchFamily="2" charset="-78"/>
              </a:rPr>
              <a:t>Library Service Platform  </a:t>
            </a:r>
          </a:p>
          <a:p>
            <a:pPr algn="ctr"/>
            <a:r>
              <a:rPr lang="en-US" sz="4800" dirty="0">
                <a:solidFill>
                  <a:schemeClr val="bg1"/>
                </a:solidFill>
                <a:latin typeface="Impact" panose="020B0806030902050204" pitchFamily="34" charset="0"/>
                <a:cs typeface="Al Bayan Plain" pitchFamily="2" charset="-78"/>
              </a:rPr>
              <a:t>- Project Update -</a:t>
            </a:r>
          </a:p>
        </p:txBody>
      </p:sp>
      <p:sp>
        <p:nvSpPr>
          <p:cNvPr id="3" name="TextBox 2">
            <a:extLst>
              <a:ext uri="{FF2B5EF4-FFF2-40B4-BE49-F238E27FC236}">
                <a16:creationId xmlns:a16="http://schemas.microsoft.com/office/drawing/2014/main" id="{D15216E9-9ABE-524F-A9F4-56F849D90FE4}"/>
              </a:ext>
            </a:extLst>
          </p:cNvPr>
          <p:cNvSpPr txBox="1"/>
          <p:nvPr/>
        </p:nvSpPr>
        <p:spPr>
          <a:xfrm>
            <a:off x="2610465" y="3522301"/>
            <a:ext cx="6312309" cy="707886"/>
          </a:xfrm>
          <a:prstGeom prst="rect">
            <a:avLst/>
          </a:prstGeom>
          <a:noFill/>
        </p:spPr>
        <p:txBody>
          <a:bodyPr wrap="square" rtlCol="0">
            <a:spAutoFit/>
          </a:bodyPr>
          <a:lstStyle/>
          <a:p>
            <a:r>
              <a:rPr lang="en-US" sz="2000" dirty="0">
                <a:solidFill>
                  <a:schemeClr val="tx2"/>
                </a:solidFill>
                <a:latin typeface="Impact" panose="020B0806030902050204" pitchFamily="34" charset="0"/>
              </a:rPr>
              <a:t>Prepared by:</a:t>
            </a:r>
          </a:p>
          <a:p>
            <a:r>
              <a:rPr lang="en-US" sz="2000" dirty="0">
                <a:solidFill>
                  <a:schemeClr val="tx2"/>
                </a:solidFill>
                <a:latin typeface="Impact" panose="020B0806030902050204" pitchFamily="34" charset="0"/>
              </a:rPr>
              <a:t>Amy Beadle, LSP Statewide Program Manager </a:t>
            </a:r>
          </a:p>
        </p:txBody>
      </p:sp>
    </p:spTree>
    <p:extLst>
      <p:ext uri="{BB962C8B-B14F-4D97-AF65-F5344CB8AC3E}">
        <p14:creationId xmlns:p14="http://schemas.microsoft.com/office/powerpoint/2010/main" val="190259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758687"/>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Interest and Participation</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297296"/>
            <a:ext cx="8422518" cy="193899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Based upon the project’s Environmental Scan (January 2018) and follow-up surveys, over 80 colleges have indicated their interest in being a part of the statewide LSP project. There are many benefits in  doing so, including:</a:t>
            </a: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15D909C0-537C-2642-9DCF-A88EED06F107}"/>
              </a:ext>
            </a:extLst>
          </p:cNvPr>
          <p:cNvSpPr txBox="1"/>
          <p:nvPr/>
        </p:nvSpPr>
        <p:spPr>
          <a:xfrm>
            <a:off x="514084" y="2821508"/>
            <a:ext cx="3765844"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Cost Savings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Enhanced Discovery</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Integrated Workflow</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Improved Maintenance</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Support Staff at the System-level</a:t>
            </a:r>
          </a:p>
        </p:txBody>
      </p:sp>
      <p:sp>
        <p:nvSpPr>
          <p:cNvPr id="6" name="TextBox 5">
            <a:extLst>
              <a:ext uri="{FF2B5EF4-FFF2-40B4-BE49-F238E27FC236}">
                <a16:creationId xmlns:a16="http://schemas.microsoft.com/office/drawing/2014/main" id="{22254838-4AAD-F64D-8D50-726EEB7AA6C7}"/>
              </a:ext>
            </a:extLst>
          </p:cNvPr>
          <p:cNvSpPr txBox="1"/>
          <p:nvPr/>
        </p:nvSpPr>
        <p:spPr>
          <a:xfrm>
            <a:off x="4279928" y="2821508"/>
            <a:ext cx="4769254" cy="1754326"/>
          </a:xfrm>
          <a:prstGeom prst="rect">
            <a:avLst/>
          </a:prstGeom>
          <a:noFill/>
        </p:spPr>
        <p:txBody>
          <a:bodyPr wrap="none" rtlCol="0">
            <a:spAutoFit/>
          </a:bodyPr>
          <a:lstStyle/>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Unlimited Connectivity</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Robust Analytics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State of the Art Architecture and Design</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Collaboration with other CCC libraries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Better User Experience – for students and staff!</a:t>
            </a:r>
          </a:p>
          <a:p>
            <a:endParaRPr lang="en-US" dirty="0"/>
          </a:p>
        </p:txBody>
      </p:sp>
    </p:spTree>
    <p:extLst>
      <p:ext uri="{BB962C8B-B14F-4D97-AF65-F5344CB8AC3E}">
        <p14:creationId xmlns:p14="http://schemas.microsoft.com/office/powerpoint/2010/main" val="57399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664419"/>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What Now?</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127613"/>
            <a:ext cx="8422518" cy="4216539"/>
          </a:xfrm>
          <a:prstGeom prst="rect">
            <a:avLst/>
          </a:prstGeom>
          <a:noFill/>
        </p:spPr>
        <p:txBody>
          <a:bodyPr wrap="square" rtlCol="0">
            <a:spAutoFit/>
          </a:bodyPr>
          <a:lstStyle/>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If you know that you’re going to participate in the Statewide LSP, please sign and submit the Letter of Intent that was sent to all of the CCL Library contacts on 8/22.</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Make certain that the Alma (9/12 at 1:00 pm) and Primo (9/13 at 1:00 pm) online demonstrations are on your calendar. Watch for sign-on information in the coming days.</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Look for announcements regarding the regional meetings being set for mid-late September.</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Talk to your Deans, Directors, VPIs and CBOs about the LSP project and make a plan for getting your Institution Participation Agreement signed and submitted by October 31, 2018.</a:t>
            </a:r>
          </a:p>
          <a:p>
            <a:pPr marL="457200" indent="-457200">
              <a:buAutoNum type="arabicPeriod"/>
            </a:pPr>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3626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E1EB46-1196-0844-A847-40E8D2C8CA14}"/>
              </a:ext>
            </a:extLst>
          </p:cNvPr>
          <p:cNvSpPr/>
          <p:nvPr/>
        </p:nvSpPr>
        <p:spPr>
          <a:xfrm>
            <a:off x="0" y="688156"/>
            <a:ext cx="9144000" cy="4455343"/>
          </a:xfrm>
          <a:prstGeom prst="rect">
            <a:avLst/>
          </a:prstGeom>
          <a:solidFill>
            <a:srgbClr val="204D9E"/>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2800" dirty="0">
              <a:solidFill>
                <a:schemeClr val="bg1"/>
              </a:solidFill>
              <a:latin typeface="Impact" panose="020B0806030902050204" pitchFamily="34" charset="0"/>
              <a:cs typeface="Arial Narrow" panose="020B0604020202020204" pitchFamily="34" charset="0"/>
            </a:endParaRPr>
          </a:p>
          <a:p>
            <a:pPr algn="ctr"/>
            <a:endParaRPr lang="en-US" dirty="0"/>
          </a:p>
        </p:txBody>
      </p:sp>
      <p:sp>
        <p:nvSpPr>
          <p:cNvPr id="6" name="TextBox 5">
            <a:extLst>
              <a:ext uri="{FF2B5EF4-FFF2-40B4-BE49-F238E27FC236}">
                <a16:creationId xmlns:a16="http://schemas.microsoft.com/office/drawing/2014/main" id="{18FE410A-95B6-EE4F-B6AC-82A6F317E9A3}"/>
              </a:ext>
            </a:extLst>
          </p:cNvPr>
          <p:cNvSpPr txBox="1"/>
          <p:nvPr/>
        </p:nvSpPr>
        <p:spPr>
          <a:xfrm>
            <a:off x="1074655" y="1300898"/>
            <a:ext cx="7107811" cy="2954655"/>
          </a:xfrm>
          <a:prstGeom prst="rect">
            <a:avLst/>
          </a:prstGeom>
          <a:noFill/>
        </p:spPr>
        <p:txBody>
          <a:bodyPr wrap="square" rtlCol="0">
            <a:spAutoFit/>
          </a:bodyPr>
          <a:lstStyle/>
          <a:p>
            <a:r>
              <a:rPr lang="en-US" sz="2800" dirty="0">
                <a:solidFill>
                  <a:schemeClr val="bg1"/>
                </a:solidFill>
                <a:latin typeface="Impact" panose="020B0806030902050204" pitchFamily="34" charset="0"/>
                <a:cs typeface="Arial Narrow" panose="020B0604020202020204" pitchFamily="34" charset="0"/>
              </a:rPr>
              <a:t>Questions? </a:t>
            </a:r>
          </a:p>
          <a:p>
            <a:r>
              <a:rPr lang="en-US" sz="2800" u="sng" dirty="0">
                <a:solidFill>
                  <a:schemeClr val="bg1"/>
                </a:solidFill>
                <a:latin typeface="Impact" panose="020B0806030902050204" pitchFamily="34" charset="0"/>
                <a:cs typeface="Arial Narrow" panose="020B0604020202020204" pitchFamily="34" charset="0"/>
              </a:rPr>
              <a:t>Contact</a:t>
            </a:r>
            <a:r>
              <a:rPr lang="en-US" sz="2800" dirty="0">
                <a:solidFill>
                  <a:schemeClr val="bg1"/>
                </a:solidFill>
                <a:latin typeface="Impact" panose="020B0806030902050204" pitchFamily="34" charset="0"/>
                <a:cs typeface="Arial Narrow" panose="020B0604020202020204" pitchFamily="34" charset="0"/>
              </a:rPr>
              <a:t>:</a:t>
            </a:r>
          </a:p>
          <a:p>
            <a:r>
              <a:rPr lang="en-US" sz="2800" dirty="0">
                <a:solidFill>
                  <a:schemeClr val="bg1"/>
                </a:solidFill>
                <a:latin typeface="Impact" panose="020B0806030902050204" pitchFamily="34" charset="0"/>
                <a:cs typeface="Arial Narrow" panose="020B0604020202020204" pitchFamily="34" charset="0"/>
              </a:rPr>
              <a:t>Amy Beadle</a:t>
            </a:r>
          </a:p>
          <a:p>
            <a:r>
              <a:rPr lang="en-US" sz="2800" dirty="0">
                <a:solidFill>
                  <a:schemeClr val="bg1"/>
                </a:solidFill>
                <a:latin typeface="Impact" panose="020B0806030902050204" pitchFamily="34" charset="0"/>
                <a:cs typeface="Arial Narrow" panose="020B0604020202020204" pitchFamily="34" charset="0"/>
              </a:rPr>
              <a:t>Statewide Program Manager/Project Lead </a:t>
            </a:r>
          </a:p>
          <a:p>
            <a:r>
              <a:rPr lang="en-US" sz="2800" dirty="0" err="1">
                <a:solidFill>
                  <a:schemeClr val="bg1"/>
                </a:solidFill>
                <a:latin typeface="Impact" panose="020B0806030902050204" pitchFamily="34" charset="0"/>
                <a:cs typeface="Arial Narrow" panose="020B0604020202020204" pitchFamily="34" charset="0"/>
              </a:rPr>
              <a:t>abeadle@ccctechcenter.org</a:t>
            </a:r>
            <a:endParaRPr lang="en-US" sz="2800" dirty="0">
              <a:solidFill>
                <a:schemeClr val="bg1"/>
              </a:solidFill>
              <a:latin typeface="Impact" panose="020B0806030902050204" pitchFamily="34" charset="0"/>
              <a:cs typeface="Arial Narrow" panose="020B0604020202020204" pitchFamily="34" charset="0"/>
            </a:endParaRPr>
          </a:p>
          <a:p>
            <a:r>
              <a:rPr lang="en-US" sz="2800" dirty="0">
                <a:solidFill>
                  <a:schemeClr val="bg1"/>
                </a:solidFill>
                <a:latin typeface="Impact" panose="020B0806030902050204" pitchFamily="34" charset="0"/>
                <a:cs typeface="Arial Narrow" panose="020B0604020202020204" pitchFamily="34" charset="0"/>
              </a:rPr>
              <a:t>530.879.4170</a:t>
            </a:r>
          </a:p>
          <a:p>
            <a:endParaRPr lang="en-US" dirty="0"/>
          </a:p>
        </p:txBody>
      </p:sp>
    </p:spTree>
    <p:extLst>
      <p:ext uri="{BB962C8B-B14F-4D97-AF65-F5344CB8AC3E}">
        <p14:creationId xmlns:p14="http://schemas.microsoft.com/office/powerpoint/2010/main" val="233742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43345"/>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28120"/>
            <a:ext cx="8342791"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On behalf of the California Community College libraries, the California Community Colleges Chancellor’s Office (CCCCO), and the CCC Technology Center (CCCTC) have initiated a state-funded project to obtain a single cloud-based library services platform (LSP) to replace the various ILS systems now in use in any of the 114 libraries which choose to participate. The CCCCO and the CCCTC have partnered with the CCL to form project governance, develop a project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workplan</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select representative vanguard colleges and complete the procurement process. </a:t>
            </a:r>
          </a:p>
          <a:p>
            <a:endParaRPr lang="en-US" sz="24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84679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62199"/>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46974"/>
            <a:ext cx="8652438" cy="3416320"/>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After an in-depth evaluation process,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Alma and Primo products were selected to serve as the LSP platform for the California Community Colleges. The project team, CCL, vanguard schools and other stakeholders are now working with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to assure a successful implementation across the system. A single implementation for all participating libraries will begin in January 2019 with all participants going live on the system in December 2019 or January 2020. </a:t>
            </a:r>
            <a:r>
              <a:rPr lang="en-US" sz="2400" b="1" dirty="0">
                <a:solidFill>
                  <a:schemeClr val="accent6">
                    <a:lumMod val="60000"/>
                    <a:lumOff val="40000"/>
                  </a:schemeClr>
                </a:solidFill>
                <a:latin typeface="Arial Narrow" panose="020B0604020202020204" pitchFamily="34" charset="0"/>
                <a:cs typeface="Arial Narrow" panose="020B0604020202020204" pitchFamily="34" charset="0"/>
              </a:rPr>
              <a:t>The implementation fee and the 2020-21 subscription costs will be funded by the LSP project for all participating institutions.</a:t>
            </a:r>
          </a:p>
        </p:txBody>
      </p:sp>
    </p:spTree>
    <p:extLst>
      <p:ext uri="{BB962C8B-B14F-4D97-AF65-F5344CB8AC3E}">
        <p14:creationId xmlns:p14="http://schemas.microsoft.com/office/powerpoint/2010/main" val="22033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9" y="709333"/>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Ongoing Funding</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9" y="1294108"/>
            <a:ext cx="8595716" cy="3046988"/>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 request for ongoing funding for an additional five years was submitted by the Council of Chief Librarians for consideration in the 2019-20 Legislative Budget. If awarded, funding would include the ongoing Alma/Primo subscriptions for all 114 colleges, the possible addition of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Leganto</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product (implementation and subscription) for all 114 colleges, as well as ongoing project management, administration and library systems expertise at the program level. </a:t>
            </a:r>
          </a:p>
        </p:txBody>
      </p:sp>
    </p:spTree>
    <p:extLst>
      <p:ext uri="{BB962C8B-B14F-4D97-AF65-F5344CB8AC3E}">
        <p14:creationId xmlns:p14="http://schemas.microsoft.com/office/powerpoint/2010/main" val="361828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723061"/>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Leadership</a:t>
            </a:r>
            <a:endParaRPr lang="en-US" dirty="0"/>
          </a:p>
        </p:txBody>
      </p:sp>
      <p:graphicFrame>
        <p:nvGraphicFramePr>
          <p:cNvPr id="3" name="Diagram 2">
            <a:extLst>
              <a:ext uri="{FF2B5EF4-FFF2-40B4-BE49-F238E27FC236}">
                <a16:creationId xmlns:a16="http://schemas.microsoft.com/office/drawing/2014/main" id="{45E8C426-186E-7047-825A-01D3080037BA}"/>
              </a:ext>
            </a:extLst>
          </p:cNvPr>
          <p:cNvGraphicFramePr/>
          <p:nvPr>
            <p:extLst>
              <p:ext uri="{D42A27DB-BD31-4B8C-83A1-F6EECF244321}">
                <p14:modId xmlns:p14="http://schemas.microsoft.com/office/powerpoint/2010/main" val="769205057"/>
              </p:ext>
            </p:extLst>
          </p:nvPr>
        </p:nvGraphicFramePr>
        <p:xfrm>
          <a:off x="4920790" y="723060"/>
          <a:ext cx="4506014" cy="2915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8B1DB51-99C5-A143-9BB7-870C5C79EB6C}"/>
              </a:ext>
            </a:extLst>
          </p:cNvPr>
          <p:cNvSpPr txBox="1"/>
          <p:nvPr/>
        </p:nvSpPr>
        <p:spPr>
          <a:xfrm>
            <a:off x="331305" y="1307836"/>
            <a:ext cx="8303647" cy="3323987"/>
          </a:xfrm>
          <a:prstGeom prst="rect">
            <a:avLst/>
          </a:prstGeom>
          <a:noFill/>
        </p:spPr>
        <p:txBody>
          <a:bodyPr wrap="square" rtlCol="0">
            <a:spAutoFit/>
          </a:bodyPr>
          <a:lstStyle/>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Doug </a:t>
            </a:r>
            <a:r>
              <a:rPr lang="en-US" sz="2400" b="1" dirty="0" err="1">
                <a:solidFill>
                  <a:srgbClr val="204D9E"/>
                </a:solidFill>
                <a:latin typeface="Arial Narrow" panose="020B0604020202020204" pitchFamily="34" charset="0"/>
                <a:cs typeface="Arial Narrow" panose="020B0604020202020204" pitchFamily="34" charset="0"/>
              </a:rPr>
              <a:t>Achterman</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President</a:t>
            </a:r>
          </a:p>
          <a:p>
            <a:r>
              <a:rPr lang="en-US" sz="2400" b="1" dirty="0">
                <a:solidFill>
                  <a:srgbClr val="204D9E"/>
                </a:solidFill>
                <a:latin typeface="Arial Narrow" panose="020B0604020202020204" pitchFamily="34" charset="0"/>
                <a:cs typeface="Arial Narrow" panose="020B0604020202020204" pitchFamily="34" charset="0"/>
              </a:rPr>
              <a:t>Leslie </a:t>
            </a:r>
            <a:r>
              <a:rPr lang="en-US" sz="2400" b="1" dirty="0" err="1">
                <a:solidFill>
                  <a:srgbClr val="204D9E"/>
                </a:solidFill>
                <a:latin typeface="Arial Narrow" panose="020B0604020202020204" pitchFamily="34" charset="0"/>
                <a:cs typeface="Arial Narrow" panose="020B0604020202020204" pitchFamily="34" charset="0"/>
              </a:rPr>
              <a:t>Tirapelle</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CCL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President Elect</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Alicia Virtue,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Treasurer</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John Taylor,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Regional Rep</a:t>
            </a:r>
          </a:p>
          <a:p>
            <a:r>
              <a:rPr lang="en-US" sz="2400" b="1" dirty="0">
                <a:solidFill>
                  <a:srgbClr val="204D9E"/>
                </a:solidFill>
                <a:latin typeface="Arial Narrow" panose="020B0604020202020204" pitchFamily="34" charset="0"/>
                <a:cs typeface="Arial Narrow" panose="020B0604020202020204" pitchFamily="34" charset="0"/>
              </a:rPr>
              <a:t>Gregg Atkins,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Executive Director</a:t>
            </a:r>
          </a:p>
          <a:p>
            <a:r>
              <a:rPr lang="en-US" sz="2400" b="1" dirty="0">
                <a:solidFill>
                  <a:srgbClr val="204D9E"/>
                </a:solidFill>
                <a:latin typeface="Arial Narrow" panose="020B0604020202020204" pitchFamily="34" charset="0"/>
                <a:cs typeface="Arial Narrow" panose="020B0604020202020204" pitchFamily="34" charset="0"/>
              </a:rPr>
              <a:t>Gary Bird,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CCCCO Project Monitor</a:t>
            </a:r>
          </a:p>
          <a:p>
            <a:r>
              <a:rPr lang="en-US" sz="2400" b="1" dirty="0">
                <a:solidFill>
                  <a:srgbClr val="204D9E"/>
                </a:solidFill>
                <a:latin typeface="Arial Narrow" panose="020B0604020202020204" pitchFamily="34" charset="0"/>
                <a:cs typeface="Arial Narrow" panose="020B0604020202020204" pitchFamily="34" charset="0"/>
              </a:rPr>
              <a:t>Amy </a:t>
            </a:r>
            <a:r>
              <a:rPr lang="en-US" sz="2400" b="1" dirty="0" err="1">
                <a:solidFill>
                  <a:srgbClr val="204D9E"/>
                </a:solidFill>
                <a:latin typeface="Arial Narrow" panose="020B0604020202020204" pitchFamily="34" charset="0"/>
                <a:cs typeface="Arial Narrow" panose="020B0604020202020204" pitchFamily="34" charset="0"/>
              </a:rPr>
              <a:t>Carbonaro</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a:t>
            </a:r>
          </a:p>
          <a:p>
            <a:r>
              <a:rPr lang="en-US" sz="2400" b="1" dirty="0">
                <a:solidFill>
                  <a:srgbClr val="204D9E"/>
                </a:solidFill>
                <a:latin typeface="Arial Narrow" panose="020B0604020202020204" pitchFamily="34" charset="0"/>
                <a:cs typeface="Arial Narrow" panose="020B0604020202020204" pitchFamily="34" charset="0"/>
              </a:rPr>
              <a:t>Amy Beadle,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Manager/Project Lead</a:t>
            </a:r>
          </a:p>
          <a:p>
            <a:endParaRPr lang="en-US" dirty="0"/>
          </a:p>
        </p:txBody>
      </p:sp>
    </p:spTree>
    <p:extLst>
      <p:ext uri="{BB962C8B-B14F-4D97-AF65-F5344CB8AC3E}">
        <p14:creationId xmlns:p14="http://schemas.microsoft.com/office/powerpoint/2010/main" val="255268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2BA9272-B667-A74F-97DB-B847F8121A4C}"/>
              </a:ext>
            </a:extLst>
          </p:cNvPr>
          <p:cNvGraphicFramePr/>
          <p:nvPr>
            <p:extLst>
              <p:ext uri="{D42A27DB-BD31-4B8C-83A1-F6EECF244321}">
                <p14:modId xmlns:p14="http://schemas.microsoft.com/office/powerpoint/2010/main" val="309092084"/>
              </p:ext>
            </p:extLst>
          </p:nvPr>
        </p:nvGraphicFramePr>
        <p:xfrm>
          <a:off x="506932" y="831912"/>
          <a:ext cx="8229600" cy="3849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BDB275B-C8FD-6A41-BD32-01B9FCCF755F}"/>
              </a:ext>
            </a:extLst>
          </p:cNvPr>
          <p:cNvSpPr txBox="1"/>
          <p:nvPr/>
        </p:nvSpPr>
        <p:spPr>
          <a:xfrm>
            <a:off x="344561" y="758687"/>
            <a:ext cx="8554342"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ea typeface="Helvetica Neue" panose="02000503000000020004" pitchFamily="2" charset="0"/>
                <a:cs typeface="Arial Narrow" panose="020B0604020202020204" pitchFamily="34" charset="0"/>
              </a:rPr>
              <a:t>Proposed LSP Governance &amp; Workgroup Structure</a:t>
            </a:r>
            <a:endParaRPr lang="en-US" sz="3200"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7194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407160" y="621976"/>
            <a:ext cx="8277309"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Implementation Schedule</a:t>
            </a:r>
          </a:p>
        </p:txBody>
      </p:sp>
      <p:graphicFrame>
        <p:nvGraphicFramePr>
          <p:cNvPr id="5" name="Table 4">
            <a:extLst>
              <a:ext uri="{FF2B5EF4-FFF2-40B4-BE49-F238E27FC236}">
                <a16:creationId xmlns:a16="http://schemas.microsoft.com/office/drawing/2014/main" id="{64D73368-CB26-9246-A5F7-ABC4DF8F9602}"/>
              </a:ext>
            </a:extLst>
          </p:cNvPr>
          <p:cNvGraphicFramePr>
            <a:graphicFrameLocks noGrp="1"/>
          </p:cNvGraphicFramePr>
          <p:nvPr>
            <p:extLst>
              <p:ext uri="{D42A27DB-BD31-4B8C-83A1-F6EECF244321}">
                <p14:modId xmlns:p14="http://schemas.microsoft.com/office/powerpoint/2010/main" val="2740298648"/>
              </p:ext>
            </p:extLst>
          </p:nvPr>
        </p:nvGraphicFramePr>
        <p:xfrm>
          <a:off x="407160" y="1206751"/>
          <a:ext cx="8163980" cy="3150984"/>
        </p:xfrm>
        <a:graphic>
          <a:graphicData uri="http://schemas.openxmlformats.org/drawingml/2006/table">
            <a:tbl>
              <a:tblPr/>
              <a:tblGrid>
                <a:gridCol w="2173358">
                  <a:extLst>
                    <a:ext uri="{9D8B030D-6E8A-4147-A177-3AD203B41FA5}">
                      <a16:colId xmlns:a16="http://schemas.microsoft.com/office/drawing/2014/main" val="3373792747"/>
                    </a:ext>
                  </a:extLst>
                </a:gridCol>
                <a:gridCol w="5990622">
                  <a:extLst>
                    <a:ext uri="{9D8B030D-6E8A-4147-A177-3AD203B41FA5}">
                      <a16:colId xmlns:a16="http://schemas.microsoft.com/office/drawing/2014/main" val="542017475"/>
                    </a:ext>
                  </a:extLst>
                </a:gridCol>
              </a:tblGrid>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September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Vanguard Phase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286495486"/>
                  </a:ext>
                </a:extLst>
              </a:tr>
              <a:tr h="379619">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October 31,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a:solidFill>
                            <a:schemeClr val="accent1">
                              <a:lumMod val="50000"/>
                              <a:lumOff val="50000"/>
                            </a:schemeClr>
                          </a:solidFill>
                          <a:effectLst/>
                          <a:latin typeface="Arial Narrow" panose="020B0604020202020204" pitchFamily="34" charset="0"/>
                          <a:cs typeface="Arial Narrow" panose="020B0604020202020204" pitchFamily="34" charset="0"/>
                        </a:rPr>
                        <a:t>Agreements Signed from all Participating Institutions (Goal: 85%)</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8986002"/>
                  </a:ext>
                </a:extLst>
              </a:tr>
              <a:tr h="225312">
                <a:tc>
                  <a:txBody>
                    <a:bodyPr/>
                    <a:lstStyle/>
                    <a:p>
                      <a:r>
                        <a:rPr lang="en-US" sz="2000" b="1" i="0">
                          <a:solidFill>
                            <a:schemeClr val="accent1">
                              <a:lumMod val="50000"/>
                              <a:lumOff val="50000"/>
                            </a:schemeClr>
                          </a:solidFill>
                          <a:effectLst/>
                          <a:latin typeface="Arial Narrow" panose="020B0604020202020204" pitchFamily="34" charset="0"/>
                          <a:cs typeface="Arial Narrow" panose="020B0604020202020204" pitchFamily="34" charset="0"/>
                        </a:rPr>
                        <a:t>December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Vanguard Phase Concludes </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81076276"/>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Late January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Full Implementation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762858752"/>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June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Final 2019 Budget Released, ongoing Funding and Phase II Determined </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0630458"/>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December 2019-January 2020</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All Participating Colleges Go-Live</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679308442"/>
                  </a:ext>
                </a:extLst>
              </a:tr>
            </a:tbl>
          </a:graphicData>
        </a:graphic>
      </p:graphicFrame>
    </p:spTree>
    <p:extLst>
      <p:ext uri="{BB962C8B-B14F-4D97-AF65-F5344CB8AC3E}">
        <p14:creationId xmlns:p14="http://schemas.microsoft.com/office/powerpoint/2010/main" val="158857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1" y="645566"/>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Vanguard Phase</a:t>
            </a:r>
            <a:endParaRPr lang="en-US" sz="3200" b="1" dirty="0">
              <a:latin typeface="Arial Narrow" panose="020B0604020202020204" pitchFamily="34" charset="0"/>
              <a:cs typeface="Arial Narrow" panose="020B0604020202020204" pitchFamily="34" charset="0"/>
            </a:endParaRPr>
          </a:p>
        </p:txBody>
      </p:sp>
      <p:sp>
        <p:nvSpPr>
          <p:cNvPr id="5" name="TextBox 4">
            <a:extLst>
              <a:ext uri="{FF2B5EF4-FFF2-40B4-BE49-F238E27FC236}">
                <a16:creationId xmlns:a16="http://schemas.microsoft.com/office/drawing/2014/main" id="{573017E7-BFE5-0848-A6FC-6ED4B781A26D}"/>
              </a:ext>
            </a:extLst>
          </p:cNvPr>
          <p:cNvSpPr txBox="1"/>
          <p:nvPr/>
        </p:nvSpPr>
        <p:spPr>
          <a:xfrm>
            <a:off x="344561" y="1107792"/>
            <a:ext cx="8242852"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11 previously selected colleges will participate in a pre-implementation phase of the project, lasting approximately four months (September 2018-December 2018). During this phase the participating colleges will go through the major steps of implementation, including training, data migration, network zone building, system configuration and initial workflow planning. The lessons learned from this phase will influence decisions to be made on collaborative workflows, new policies, new services, etc. that may be facilitated by the LSP</a:t>
            </a:r>
          </a:p>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endParaRPr lang="en-US" sz="2000" b="1" dirty="0">
              <a:solidFill>
                <a:schemeClr val="accent6">
                  <a:lumMod val="60000"/>
                  <a:lumOff val="4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69000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7B30E94-277F-4147-9FC1-C32B5CFAC079}"/>
              </a:ext>
            </a:extLst>
          </p:cNvPr>
          <p:cNvPicPr>
            <a:picLocks noChangeAspect="1"/>
          </p:cNvPicPr>
          <p:nvPr/>
        </p:nvPicPr>
        <p:blipFill>
          <a:blip r:embed="rId3"/>
          <a:stretch>
            <a:fillRect/>
          </a:stretch>
        </p:blipFill>
        <p:spPr>
          <a:xfrm>
            <a:off x="245307" y="722672"/>
            <a:ext cx="2387513" cy="3800308"/>
          </a:xfrm>
          <a:prstGeom prst="rect">
            <a:avLst/>
          </a:prstGeom>
        </p:spPr>
      </p:pic>
      <p:pic>
        <p:nvPicPr>
          <p:cNvPr id="15" name="Picture 14">
            <a:extLst>
              <a:ext uri="{FF2B5EF4-FFF2-40B4-BE49-F238E27FC236}">
                <a16:creationId xmlns:a16="http://schemas.microsoft.com/office/drawing/2014/main" id="{6FC5BBA4-8F9B-9F4F-95A0-41C3FAA32F0D}"/>
              </a:ext>
            </a:extLst>
          </p:cNvPr>
          <p:cNvPicPr>
            <a:picLocks noChangeAspect="1"/>
          </p:cNvPicPr>
          <p:nvPr/>
        </p:nvPicPr>
        <p:blipFill>
          <a:blip r:embed="rId4"/>
          <a:stretch>
            <a:fillRect/>
          </a:stretch>
        </p:blipFill>
        <p:spPr>
          <a:xfrm>
            <a:off x="2796608" y="1814052"/>
            <a:ext cx="6347391" cy="2708928"/>
          </a:xfrm>
          <a:prstGeom prst="rect">
            <a:avLst/>
          </a:prstGeom>
        </p:spPr>
      </p:pic>
      <p:sp>
        <p:nvSpPr>
          <p:cNvPr id="11" name="TextBox 10">
            <a:extLst>
              <a:ext uri="{FF2B5EF4-FFF2-40B4-BE49-F238E27FC236}">
                <a16:creationId xmlns:a16="http://schemas.microsoft.com/office/drawing/2014/main" id="{7ED57626-1448-0741-B795-70CD55EBB024}"/>
              </a:ext>
            </a:extLst>
          </p:cNvPr>
          <p:cNvSpPr txBox="1"/>
          <p:nvPr/>
        </p:nvSpPr>
        <p:spPr>
          <a:xfrm>
            <a:off x="1816578" y="1137837"/>
            <a:ext cx="4021037" cy="584775"/>
          </a:xfrm>
          <a:prstGeom prst="rect">
            <a:avLst/>
          </a:prstGeom>
          <a:solidFill>
            <a:schemeClr val="bg1"/>
          </a:solidFill>
        </p:spPr>
        <p:txBody>
          <a:bodyPr wrap="none" rtlCol="0">
            <a:spAutoFit/>
          </a:bodyPr>
          <a:lstStyle/>
          <a:p>
            <a:r>
              <a:rPr lang="en-US" sz="3200" dirty="0">
                <a:solidFill>
                  <a:schemeClr val="accent6"/>
                </a:solidFill>
                <a:latin typeface="Impact" panose="020B0806030902050204" pitchFamily="34" charset="0"/>
              </a:rPr>
              <a:t>LSP Vanguard Colleges</a:t>
            </a:r>
            <a:endParaRPr lang="en-US" sz="3200" dirty="0"/>
          </a:p>
        </p:txBody>
      </p:sp>
    </p:spTree>
    <p:extLst>
      <p:ext uri="{BB962C8B-B14F-4D97-AF65-F5344CB8AC3E}">
        <p14:creationId xmlns:p14="http://schemas.microsoft.com/office/powerpoint/2010/main" val="348322332"/>
      </p:ext>
    </p:extLst>
  </p:cSld>
  <p:clrMapOvr>
    <a:masterClrMapping/>
  </p:clrMapOvr>
</p:sld>
</file>

<file path=ppt/theme/theme1.xml><?xml version="1.0" encoding="utf-8"?>
<a:theme xmlns:a="http://schemas.openxmlformats.org/drawingml/2006/main" name="TechCenter_Powerpoint_Template16_9A">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CCC Font Theme">
      <a:majorFont>
        <a:latin typeface="Montserrat Semi Bold"/>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B102394B-8577-CB4A-9947-06A3C84BFDD6}"/>
    </a:ext>
  </a:extLst>
</a:theme>
</file>

<file path=ppt/theme/theme2.xml><?xml version="1.0" encoding="utf-8"?>
<a:theme xmlns:a="http://schemas.openxmlformats.org/drawingml/2006/main" name="TechCenter Background">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E281F6E2-8F4B-F045-B324-1EDA4FD9184A}"/>
    </a:ext>
  </a:extLst>
</a:theme>
</file>

<file path=ppt/theme/theme3.xml><?xml version="1.0" encoding="utf-8"?>
<a:theme xmlns:a="http://schemas.openxmlformats.org/drawingml/2006/main" name="Blank">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TechCenter_Powerpoint_Template16_9A</Template>
  <TotalTime>3975</TotalTime>
  <Words>767</Words>
  <Application>Microsoft Macintosh PowerPoint</Application>
  <PresentationFormat>On-screen Show (16:9)</PresentationFormat>
  <Paragraphs>85</Paragraphs>
  <Slides>12</Slides>
  <Notes>11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12</vt:i4>
      </vt:variant>
    </vt:vector>
  </HeadingPairs>
  <TitlesOfParts>
    <vt:vector size="24" baseType="lpstr">
      <vt:lpstr>ＭＳ Ｐゴシック</vt:lpstr>
      <vt:lpstr>Al Bayan Plain</vt:lpstr>
      <vt:lpstr>Arial</vt:lpstr>
      <vt:lpstr>Arial Narrow</vt:lpstr>
      <vt:lpstr>Calibri</vt:lpstr>
      <vt:lpstr>Goudy Old Style</vt:lpstr>
      <vt:lpstr>Helvetica Neue</vt:lpstr>
      <vt:lpstr>Impact</vt:lpstr>
      <vt:lpstr>Montserrat</vt:lpstr>
      <vt:lpstr>TechCenter_Powerpoint_Template16_9A</vt:lpstr>
      <vt:lpstr>TechCenter Background</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Amy Beadle</cp:lastModifiedBy>
  <cp:revision>113</cp:revision>
  <dcterms:created xsi:type="dcterms:W3CDTF">2018-02-12T18:24:50Z</dcterms:created>
  <dcterms:modified xsi:type="dcterms:W3CDTF">2018-10-16T05:44:36Z</dcterms:modified>
</cp:coreProperties>
</file>