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5" r:id="rId1"/>
  </p:sldMasterIdLst>
  <p:sldIdLst>
    <p:sldId id="256" r:id="rId2"/>
    <p:sldId id="268" r:id="rId3"/>
    <p:sldId id="269" r:id="rId4"/>
    <p:sldId id="257" r:id="rId5"/>
    <p:sldId id="262" r:id="rId6"/>
    <p:sldId id="259" r:id="rId7"/>
    <p:sldId id="261" r:id="rId8"/>
    <p:sldId id="266" r:id="rId9"/>
    <p:sldId id="263" r:id="rId10"/>
    <p:sldId id="265" r:id="rId11"/>
    <p:sldId id="267" r:id="rId12"/>
    <p:sldId id="25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B0373-166C-4729-81EA-3FF16A400BCD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395F7D-2118-411F-ABB2-9E3E73584176}">
      <dgm:prSet phldrT="[Text]"/>
      <dgm:spPr/>
      <dgm:t>
        <a:bodyPr/>
        <a:lstStyle/>
        <a:p>
          <a:pPr algn="ctr"/>
          <a:r>
            <a:rPr lang="en-US" sz="1300" dirty="0" smtClean="0"/>
            <a:t>January</a:t>
          </a:r>
          <a:endParaRPr lang="en-US" sz="1300" dirty="0"/>
        </a:p>
      </dgm:t>
    </dgm:pt>
    <dgm:pt modelId="{AE869D43-0F03-436C-806B-CB6B9C1F12DC}" type="parTrans" cxnId="{566CBB05-0708-42DF-9E62-14A6D3BC9A14}">
      <dgm:prSet/>
      <dgm:spPr/>
      <dgm:t>
        <a:bodyPr/>
        <a:lstStyle/>
        <a:p>
          <a:endParaRPr lang="en-US"/>
        </a:p>
      </dgm:t>
    </dgm:pt>
    <dgm:pt modelId="{3033F955-ADDE-4DF1-9214-B4021DDA31E3}" type="sibTrans" cxnId="{566CBB05-0708-42DF-9E62-14A6D3BC9A14}">
      <dgm:prSet/>
      <dgm:spPr/>
      <dgm:t>
        <a:bodyPr/>
        <a:lstStyle/>
        <a:p>
          <a:endParaRPr lang="en-US"/>
        </a:p>
      </dgm:t>
    </dgm:pt>
    <dgm:pt modelId="{0F25C00D-ED57-4038-8B82-5B98CC529C4E}">
      <dgm:prSet phldrT="[Text]"/>
      <dgm:spPr/>
      <dgm:t>
        <a:bodyPr/>
        <a:lstStyle/>
        <a:p>
          <a:r>
            <a:rPr lang="en-US" sz="1300" dirty="0" smtClean="0"/>
            <a:t>February</a:t>
          </a:r>
          <a:endParaRPr lang="en-US" sz="1300" dirty="0"/>
        </a:p>
      </dgm:t>
    </dgm:pt>
    <dgm:pt modelId="{B8C74578-AA5B-42DC-A44D-3187571225C0}" type="parTrans" cxnId="{0876BF98-5316-41C6-A8DC-EDD53C907A5D}">
      <dgm:prSet/>
      <dgm:spPr/>
      <dgm:t>
        <a:bodyPr/>
        <a:lstStyle/>
        <a:p>
          <a:endParaRPr lang="en-US"/>
        </a:p>
      </dgm:t>
    </dgm:pt>
    <dgm:pt modelId="{ACE0F165-56CE-4418-BD0E-306211742AFE}" type="sibTrans" cxnId="{0876BF98-5316-41C6-A8DC-EDD53C907A5D}">
      <dgm:prSet/>
      <dgm:spPr/>
      <dgm:t>
        <a:bodyPr/>
        <a:lstStyle/>
        <a:p>
          <a:endParaRPr lang="en-US"/>
        </a:p>
      </dgm:t>
    </dgm:pt>
    <dgm:pt modelId="{BCB7A6ED-735E-4BC5-941C-C876AEC64D82}">
      <dgm:prSet phldrT="[Text]"/>
      <dgm:spPr/>
      <dgm:t>
        <a:bodyPr/>
        <a:lstStyle/>
        <a:p>
          <a:r>
            <a:rPr lang="en-US" sz="1300" dirty="0" smtClean="0"/>
            <a:t>March</a:t>
          </a:r>
          <a:endParaRPr lang="en-US" sz="1300" dirty="0"/>
        </a:p>
      </dgm:t>
    </dgm:pt>
    <dgm:pt modelId="{E25D85A4-29E3-443A-ABA7-4376F8925CCB}" type="parTrans" cxnId="{9DBEC3DA-B2E5-4692-B742-0D91177141BC}">
      <dgm:prSet/>
      <dgm:spPr/>
      <dgm:t>
        <a:bodyPr/>
        <a:lstStyle/>
        <a:p>
          <a:endParaRPr lang="en-US"/>
        </a:p>
      </dgm:t>
    </dgm:pt>
    <dgm:pt modelId="{CF78DF27-EB7B-4965-BDFE-73C4A1B5BE34}" type="sibTrans" cxnId="{9DBEC3DA-B2E5-4692-B742-0D91177141BC}">
      <dgm:prSet/>
      <dgm:spPr/>
      <dgm:t>
        <a:bodyPr/>
        <a:lstStyle/>
        <a:p>
          <a:endParaRPr lang="en-US"/>
        </a:p>
      </dgm:t>
    </dgm:pt>
    <dgm:pt modelId="{61435859-8CF1-4B79-95A2-97F554B82F43}">
      <dgm:prSet phldrT="[Text]"/>
      <dgm:spPr/>
      <dgm:t>
        <a:bodyPr/>
        <a:lstStyle/>
        <a:p>
          <a:pPr algn="l"/>
          <a:r>
            <a:rPr lang="en-US" sz="1300" dirty="0" smtClean="0"/>
            <a:t>April - June</a:t>
          </a:r>
          <a:endParaRPr lang="en-US" sz="1300" dirty="0"/>
        </a:p>
      </dgm:t>
    </dgm:pt>
    <dgm:pt modelId="{6F0DD07C-F86B-4A67-85C0-2DAC971A7E90}" type="parTrans" cxnId="{1E28BBFC-EAF9-4417-BA88-FE396BE3486A}">
      <dgm:prSet/>
      <dgm:spPr/>
      <dgm:t>
        <a:bodyPr/>
        <a:lstStyle/>
        <a:p>
          <a:endParaRPr lang="en-US"/>
        </a:p>
      </dgm:t>
    </dgm:pt>
    <dgm:pt modelId="{B903779E-9CFE-4012-8D31-2245FF6C06F7}" type="sibTrans" cxnId="{1E28BBFC-EAF9-4417-BA88-FE396BE3486A}">
      <dgm:prSet/>
      <dgm:spPr/>
      <dgm:t>
        <a:bodyPr/>
        <a:lstStyle/>
        <a:p>
          <a:endParaRPr lang="en-US"/>
        </a:p>
      </dgm:t>
    </dgm:pt>
    <dgm:pt modelId="{5258A442-D43C-49C8-8FEE-7FD3E69A9C99}">
      <dgm:prSet phldrT="[Text]"/>
      <dgm:spPr/>
      <dgm:t>
        <a:bodyPr/>
        <a:lstStyle/>
        <a:p>
          <a:pPr algn="l"/>
          <a:r>
            <a:rPr lang="en-US" sz="1300" dirty="0" smtClean="0"/>
            <a:t>End of June </a:t>
          </a:r>
          <a:endParaRPr lang="en-US" sz="1300" dirty="0"/>
        </a:p>
      </dgm:t>
    </dgm:pt>
    <dgm:pt modelId="{B747095D-C3CD-4E1F-BBF1-18B8A3E5CE8A}" type="parTrans" cxnId="{0C796580-35F2-43C3-AD5F-A54B10562D9D}">
      <dgm:prSet/>
      <dgm:spPr/>
      <dgm:t>
        <a:bodyPr/>
        <a:lstStyle/>
        <a:p>
          <a:endParaRPr lang="en-US"/>
        </a:p>
      </dgm:t>
    </dgm:pt>
    <dgm:pt modelId="{EE036065-3FC1-4D39-9BCB-253A226601D3}" type="sibTrans" cxnId="{0C796580-35F2-43C3-AD5F-A54B10562D9D}">
      <dgm:prSet/>
      <dgm:spPr/>
      <dgm:t>
        <a:bodyPr/>
        <a:lstStyle/>
        <a:p>
          <a:endParaRPr lang="en-US"/>
        </a:p>
      </dgm:t>
    </dgm:pt>
    <dgm:pt modelId="{9DA336BE-ACA4-4693-886F-E97F7F9AC871}">
      <dgm:prSet phldrT="[Text]" custT="1"/>
      <dgm:spPr/>
      <dgm:t>
        <a:bodyPr/>
        <a:lstStyle/>
        <a:p>
          <a:pPr algn="ctr"/>
          <a:r>
            <a:rPr lang="en-US" sz="1100" dirty="0" smtClean="0"/>
            <a:t>Process Begins (2 weeks)</a:t>
          </a:r>
        </a:p>
        <a:p>
          <a:pPr algn="l"/>
          <a:endParaRPr lang="en-US" sz="1000" dirty="0"/>
        </a:p>
      </dgm:t>
    </dgm:pt>
    <dgm:pt modelId="{9D12B08D-F8BB-4D15-83C6-B283507DE31F}" type="parTrans" cxnId="{F124FAEB-E09C-43C8-BF9D-C60C0FEDBD7D}">
      <dgm:prSet/>
      <dgm:spPr/>
      <dgm:t>
        <a:bodyPr/>
        <a:lstStyle/>
        <a:p>
          <a:endParaRPr lang="en-US"/>
        </a:p>
      </dgm:t>
    </dgm:pt>
    <dgm:pt modelId="{19B02F7D-98DE-4932-AC5C-D26F5C868CA4}" type="sibTrans" cxnId="{F124FAEB-E09C-43C8-BF9D-C60C0FEDBD7D}">
      <dgm:prSet/>
      <dgm:spPr/>
      <dgm:t>
        <a:bodyPr/>
        <a:lstStyle/>
        <a:p>
          <a:endParaRPr lang="en-US"/>
        </a:p>
      </dgm:t>
    </dgm:pt>
    <dgm:pt modelId="{AD244932-C949-417D-8354-000EC0ABA98B}">
      <dgm:prSet phldrT="[Text]" custT="1"/>
      <dgm:spPr/>
      <dgm:t>
        <a:bodyPr/>
        <a:lstStyle/>
        <a:p>
          <a:r>
            <a:rPr lang="en-US" sz="1100" dirty="0" smtClean="0"/>
            <a:t>ELUNA </a:t>
          </a:r>
          <a:r>
            <a:rPr lang="en-US" sz="1100" dirty="0" smtClean="0"/>
            <a:t>begins review</a:t>
          </a:r>
          <a:endParaRPr lang="en-US" sz="1100" dirty="0"/>
        </a:p>
      </dgm:t>
    </dgm:pt>
    <dgm:pt modelId="{60E99290-C288-41EE-A30D-3EFCE0E304F1}" type="parTrans" cxnId="{DD2CE4EC-B887-4684-B81B-0EAB6B051F4E}">
      <dgm:prSet/>
      <dgm:spPr/>
      <dgm:t>
        <a:bodyPr/>
        <a:lstStyle/>
        <a:p>
          <a:endParaRPr lang="en-US"/>
        </a:p>
      </dgm:t>
    </dgm:pt>
    <dgm:pt modelId="{A01C1097-6D5A-494F-844B-64CFB57C08D2}" type="sibTrans" cxnId="{DD2CE4EC-B887-4684-B81B-0EAB6B051F4E}">
      <dgm:prSet/>
      <dgm:spPr/>
      <dgm:t>
        <a:bodyPr/>
        <a:lstStyle/>
        <a:p>
          <a:endParaRPr lang="en-US"/>
        </a:p>
      </dgm:t>
    </dgm:pt>
    <dgm:pt modelId="{D22FFBB9-C3BE-4D59-86EB-BC2D60434A61}">
      <dgm:prSet phldrT="[Text]" custT="1"/>
      <dgm:spPr/>
      <dgm:t>
        <a:bodyPr/>
        <a:lstStyle/>
        <a:p>
          <a:r>
            <a:rPr lang="en-US" sz="1100" dirty="0" smtClean="0"/>
            <a:t>First round of voting begins (2 weeks)</a:t>
          </a:r>
          <a:endParaRPr lang="en-US" sz="1100" dirty="0"/>
        </a:p>
      </dgm:t>
    </dgm:pt>
    <dgm:pt modelId="{B219A56D-24AA-4D95-9937-DDC18505D24F}" type="parTrans" cxnId="{9D7C3464-342D-428F-B358-0E67A55EAB00}">
      <dgm:prSet/>
      <dgm:spPr/>
      <dgm:t>
        <a:bodyPr/>
        <a:lstStyle/>
        <a:p>
          <a:endParaRPr lang="en-US"/>
        </a:p>
      </dgm:t>
    </dgm:pt>
    <dgm:pt modelId="{AC61C037-9839-4D61-8882-E2369C4C5B09}" type="sibTrans" cxnId="{9D7C3464-342D-428F-B358-0E67A55EAB00}">
      <dgm:prSet/>
      <dgm:spPr/>
      <dgm:t>
        <a:bodyPr/>
        <a:lstStyle/>
        <a:p>
          <a:endParaRPr lang="en-US"/>
        </a:p>
      </dgm:t>
    </dgm:pt>
    <dgm:pt modelId="{04FCE2BB-AADB-4B38-9570-BD3DF505AF24}">
      <dgm:prSet phldrT="[Text]" custT="1"/>
      <dgm:spPr/>
      <dgm:t>
        <a:bodyPr/>
        <a:lstStyle/>
        <a:p>
          <a:pPr algn="ctr"/>
          <a:r>
            <a:rPr lang="en-US" sz="1100" dirty="0" smtClean="0"/>
            <a:t>ExLibris evaluation &amp; points</a:t>
          </a:r>
          <a:endParaRPr lang="en-US" sz="1100" dirty="0"/>
        </a:p>
      </dgm:t>
    </dgm:pt>
    <dgm:pt modelId="{35D7B5A1-3035-407A-A96F-8DFCA8A36DFF}" type="parTrans" cxnId="{F3A14713-03C0-4531-81DA-1982A4A5ECEC}">
      <dgm:prSet/>
      <dgm:spPr/>
      <dgm:t>
        <a:bodyPr/>
        <a:lstStyle/>
        <a:p>
          <a:endParaRPr lang="en-US"/>
        </a:p>
      </dgm:t>
    </dgm:pt>
    <dgm:pt modelId="{D159FEA5-8EE2-41A1-9AD7-C838FF1F41ED}" type="sibTrans" cxnId="{F3A14713-03C0-4531-81DA-1982A4A5ECEC}">
      <dgm:prSet/>
      <dgm:spPr/>
      <dgm:t>
        <a:bodyPr/>
        <a:lstStyle/>
        <a:p>
          <a:endParaRPr lang="en-US"/>
        </a:p>
      </dgm:t>
    </dgm:pt>
    <dgm:pt modelId="{989F214C-AA3E-4099-BABD-CB35F8B56647}">
      <dgm:prSet phldrT="[Text]" custT="1"/>
      <dgm:spPr/>
      <dgm:t>
        <a:bodyPr/>
        <a:lstStyle/>
        <a:p>
          <a:pPr algn="ctr"/>
          <a:r>
            <a:rPr lang="en-US" sz="1100" dirty="0" smtClean="0"/>
            <a:t>Second Round of voting</a:t>
          </a:r>
          <a:endParaRPr lang="en-US" sz="1100" dirty="0"/>
        </a:p>
      </dgm:t>
    </dgm:pt>
    <dgm:pt modelId="{EB85E0F3-5132-41D0-B083-4997478B8E47}" type="parTrans" cxnId="{9F383168-D23B-4A7F-AC9C-561032B5D2AF}">
      <dgm:prSet/>
      <dgm:spPr/>
      <dgm:t>
        <a:bodyPr/>
        <a:lstStyle/>
        <a:p>
          <a:endParaRPr lang="en-US"/>
        </a:p>
      </dgm:t>
    </dgm:pt>
    <dgm:pt modelId="{7FDB1429-6328-44B5-B276-4A03EC3A2C11}" type="sibTrans" cxnId="{9F383168-D23B-4A7F-AC9C-561032B5D2AF}">
      <dgm:prSet/>
      <dgm:spPr/>
      <dgm:t>
        <a:bodyPr/>
        <a:lstStyle/>
        <a:p>
          <a:endParaRPr lang="en-US"/>
        </a:p>
      </dgm:t>
    </dgm:pt>
    <dgm:pt modelId="{B850CB3C-2C5F-4177-A723-EAE72B80E065}">
      <dgm:prSet phldrT="[Text]"/>
      <dgm:spPr/>
      <dgm:t>
        <a:bodyPr/>
        <a:lstStyle/>
        <a:p>
          <a:r>
            <a:rPr lang="en-US" sz="1300" dirty="0" smtClean="0"/>
            <a:t>July</a:t>
          </a:r>
          <a:endParaRPr lang="en-US" sz="1300" dirty="0"/>
        </a:p>
      </dgm:t>
    </dgm:pt>
    <dgm:pt modelId="{56A369E4-05D0-4714-AE03-7F4BC39B6540}" type="parTrans" cxnId="{4A9C5CDD-C000-4C3A-9EA8-024CC5A90D34}">
      <dgm:prSet/>
      <dgm:spPr/>
      <dgm:t>
        <a:bodyPr/>
        <a:lstStyle/>
        <a:p>
          <a:endParaRPr lang="en-US"/>
        </a:p>
      </dgm:t>
    </dgm:pt>
    <dgm:pt modelId="{62E6EC4C-863E-4A3C-AFB9-6042981122BC}" type="sibTrans" cxnId="{4A9C5CDD-C000-4C3A-9EA8-024CC5A90D34}">
      <dgm:prSet/>
      <dgm:spPr/>
      <dgm:t>
        <a:bodyPr/>
        <a:lstStyle/>
        <a:p>
          <a:endParaRPr lang="en-US"/>
        </a:p>
      </dgm:t>
    </dgm:pt>
    <dgm:pt modelId="{BCB0D6A2-7456-4ACD-8CEB-D98E39AE57FE}">
      <dgm:prSet phldrT="[Text]" custT="1"/>
      <dgm:spPr/>
      <dgm:t>
        <a:bodyPr/>
        <a:lstStyle/>
        <a:p>
          <a:r>
            <a:rPr lang="en-US" sz="1100" dirty="0" smtClean="0"/>
            <a:t>Winners announced</a:t>
          </a:r>
          <a:endParaRPr lang="en-US" sz="1100" dirty="0"/>
        </a:p>
      </dgm:t>
    </dgm:pt>
    <dgm:pt modelId="{851918C8-C1D9-4AF4-9C77-FE89620042B2}" type="parTrans" cxnId="{FCFAAD2D-114B-4CEB-BEE6-94F538A07429}">
      <dgm:prSet/>
      <dgm:spPr/>
      <dgm:t>
        <a:bodyPr/>
        <a:lstStyle/>
        <a:p>
          <a:endParaRPr lang="en-US"/>
        </a:p>
      </dgm:t>
    </dgm:pt>
    <dgm:pt modelId="{7B1E72F3-8204-4662-A1EC-63E6BAE838A0}" type="sibTrans" cxnId="{FCFAAD2D-114B-4CEB-BEE6-94F538A07429}">
      <dgm:prSet/>
      <dgm:spPr/>
      <dgm:t>
        <a:bodyPr/>
        <a:lstStyle/>
        <a:p>
          <a:endParaRPr lang="en-US"/>
        </a:p>
      </dgm:t>
    </dgm:pt>
    <dgm:pt modelId="{652F0265-82E4-42E5-9591-81E8288E9787}">
      <dgm:prSet phldrT="[Text]"/>
      <dgm:spPr/>
      <dgm:t>
        <a:bodyPr/>
        <a:lstStyle/>
        <a:p>
          <a:r>
            <a:rPr lang="en-US" sz="1300" dirty="0" smtClean="0"/>
            <a:t>September</a:t>
          </a:r>
          <a:endParaRPr lang="en-US" sz="1300" dirty="0"/>
        </a:p>
      </dgm:t>
    </dgm:pt>
    <dgm:pt modelId="{EF5905B9-EB9A-4EC2-BD8B-34E5B3DD32FD}" type="parTrans" cxnId="{2E8EDEE1-9DF7-4AA4-B56F-F8A66B8E8471}">
      <dgm:prSet/>
      <dgm:spPr/>
      <dgm:t>
        <a:bodyPr/>
        <a:lstStyle/>
        <a:p>
          <a:endParaRPr lang="en-US"/>
        </a:p>
      </dgm:t>
    </dgm:pt>
    <dgm:pt modelId="{777964AD-C258-4BAD-ADD6-7F4F8C2453FC}" type="sibTrans" cxnId="{2E8EDEE1-9DF7-4AA4-B56F-F8A66B8E8471}">
      <dgm:prSet/>
      <dgm:spPr/>
      <dgm:t>
        <a:bodyPr/>
        <a:lstStyle/>
        <a:p>
          <a:endParaRPr lang="en-US"/>
        </a:p>
      </dgm:t>
    </dgm:pt>
    <dgm:pt modelId="{2A6A5AF1-8723-4D6E-9C84-30E684F62803}">
      <dgm:prSet phldrT="[Text]" custT="1"/>
      <dgm:spPr/>
      <dgm:t>
        <a:bodyPr/>
        <a:lstStyle/>
        <a:p>
          <a:r>
            <a:rPr lang="en-US" sz="1100" dirty="0" smtClean="0"/>
            <a:t>Completion deadline for previous year’s winners</a:t>
          </a:r>
          <a:endParaRPr lang="en-US" sz="1100" dirty="0"/>
        </a:p>
      </dgm:t>
    </dgm:pt>
    <dgm:pt modelId="{45464FFE-720B-46F7-BDD7-2BDDB3DA1CAF}" type="parTrans" cxnId="{F1400DEC-3250-4549-9658-86424AF8216F}">
      <dgm:prSet/>
      <dgm:spPr/>
      <dgm:t>
        <a:bodyPr/>
        <a:lstStyle/>
        <a:p>
          <a:endParaRPr lang="en-US"/>
        </a:p>
      </dgm:t>
    </dgm:pt>
    <dgm:pt modelId="{763FFC80-DC3A-4287-9AED-D268874D701D}" type="sibTrans" cxnId="{F1400DEC-3250-4549-9658-86424AF8216F}">
      <dgm:prSet/>
      <dgm:spPr/>
      <dgm:t>
        <a:bodyPr/>
        <a:lstStyle/>
        <a:p>
          <a:endParaRPr lang="en-US"/>
        </a:p>
      </dgm:t>
    </dgm:pt>
    <dgm:pt modelId="{A14C83F0-377D-4D6A-B317-D2A52931A9D2}" type="pres">
      <dgm:prSet presAssocID="{0B2B0373-166C-4729-81EA-3FF16A400B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85231F-EF62-4663-A455-D08A568F63F0}" type="pres">
      <dgm:prSet presAssocID="{6B395F7D-2118-411F-ABB2-9E3E73584176}" presName="dummy" presStyleCnt="0"/>
      <dgm:spPr/>
      <dgm:t>
        <a:bodyPr/>
        <a:lstStyle/>
        <a:p>
          <a:endParaRPr lang="en-US"/>
        </a:p>
      </dgm:t>
    </dgm:pt>
    <dgm:pt modelId="{357E3722-378E-4AD3-82E4-363F1A708129}" type="pres">
      <dgm:prSet presAssocID="{6B395F7D-2118-411F-ABB2-9E3E73584176}" presName="node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5F385-3F33-435B-99B5-E8E991D11108}" type="pres">
      <dgm:prSet presAssocID="{3033F955-ADDE-4DF1-9214-B4021DDA31E3}" presName="sibTrans" presStyleLbl="node1" presStyleIdx="0" presStyleCnt="7"/>
      <dgm:spPr/>
      <dgm:t>
        <a:bodyPr/>
        <a:lstStyle/>
        <a:p>
          <a:endParaRPr lang="en-US"/>
        </a:p>
      </dgm:t>
    </dgm:pt>
    <dgm:pt modelId="{2D669931-BD6A-46C5-84CA-AB9411EF5CCB}" type="pres">
      <dgm:prSet presAssocID="{0F25C00D-ED57-4038-8B82-5B98CC529C4E}" presName="dummy" presStyleCnt="0"/>
      <dgm:spPr/>
      <dgm:t>
        <a:bodyPr/>
        <a:lstStyle/>
        <a:p>
          <a:endParaRPr lang="en-US"/>
        </a:p>
      </dgm:t>
    </dgm:pt>
    <dgm:pt modelId="{7F76C91C-2C8F-48AD-A175-2893857B421C}" type="pres">
      <dgm:prSet presAssocID="{0F25C00D-ED57-4038-8B82-5B98CC529C4E}" presName="node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568D8-290B-4482-B323-1637CAAE889E}" type="pres">
      <dgm:prSet presAssocID="{ACE0F165-56CE-4418-BD0E-306211742AFE}" presName="sibTrans" presStyleLbl="node1" presStyleIdx="1" presStyleCnt="7" custScaleX="99313" custScaleY="95214"/>
      <dgm:spPr/>
      <dgm:t>
        <a:bodyPr/>
        <a:lstStyle/>
        <a:p>
          <a:endParaRPr lang="en-US"/>
        </a:p>
      </dgm:t>
    </dgm:pt>
    <dgm:pt modelId="{D735A860-7E27-4A5D-BE19-9269BC7280FE}" type="pres">
      <dgm:prSet presAssocID="{BCB7A6ED-735E-4BC5-941C-C876AEC64D82}" presName="dummy" presStyleCnt="0"/>
      <dgm:spPr/>
      <dgm:t>
        <a:bodyPr/>
        <a:lstStyle/>
        <a:p>
          <a:endParaRPr lang="en-US"/>
        </a:p>
      </dgm:t>
    </dgm:pt>
    <dgm:pt modelId="{39F557FC-E0B0-4AB7-840B-D6D6DECA8AD9}" type="pres">
      <dgm:prSet presAssocID="{BCB7A6ED-735E-4BC5-941C-C876AEC64D82}" presName="node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4D56D-4B5C-4542-9B4B-9BD22E06DF02}" type="pres">
      <dgm:prSet presAssocID="{CF78DF27-EB7B-4965-BDFE-73C4A1B5BE34}" presName="sibTrans" presStyleLbl="node1" presStyleIdx="2" presStyleCnt="7"/>
      <dgm:spPr/>
      <dgm:t>
        <a:bodyPr/>
        <a:lstStyle/>
        <a:p>
          <a:endParaRPr lang="en-US"/>
        </a:p>
      </dgm:t>
    </dgm:pt>
    <dgm:pt modelId="{881D3EF9-5DAB-42C9-940C-1862CC499EA4}" type="pres">
      <dgm:prSet presAssocID="{61435859-8CF1-4B79-95A2-97F554B82F43}" presName="dummy" presStyleCnt="0"/>
      <dgm:spPr/>
      <dgm:t>
        <a:bodyPr/>
        <a:lstStyle/>
        <a:p>
          <a:endParaRPr lang="en-US"/>
        </a:p>
      </dgm:t>
    </dgm:pt>
    <dgm:pt modelId="{587604C2-508B-4BB7-BC78-8D4F1030E407}" type="pres">
      <dgm:prSet presAssocID="{61435859-8CF1-4B79-95A2-97F554B82F43}" presName="node" presStyleLbl="revTx" presStyleIdx="3" presStyleCnt="7" custScaleX="94984" custRadScaleRad="100001" custRadScaleInc="-1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E3126-CA20-4EAE-9938-AEDC0CBB82B4}" type="pres">
      <dgm:prSet presAssocID="{B903779E-9CFE-4012-8D31-2245FF6C06F7}" presName="sibTrans" presStyleLbl="node1" presStyleIdx="3" presStyleCnt="7" custScaleY="99271"/>
      <dgm:spPr/>
      <dgm:t>
        <a:bodyPr/>
        <a:lstStyle/>
        <a:p>
          <a:endParaRPr lang="en-US"/>
        </a:p>
      </dgm:t>
    </dgm:pt>
    <dgm:pt modelId="{B38FA637-1031-48C1-9B5A-EC38DD75874F}" type="pres">
      <dgm:prSet presAssocID="{5258A442-D43C-49C8-8FEE-7FD3E69A9C99}" presName="dummy" presStyleCnt="0"/>
      <dgm:spPr/>
      <dgm:t>
        <a:bodyPr/>
        <a:lstStyle/>
        <a:p>
          <a:endParaRPr lang="en-US"/>
        </a:p>
      </dgm:t>
    </dgm:pt>
    <dgm:pt modelId="{61DC1CD6-0F7D-4E40-AA95-DA0F5CFEDC70}" type="pres">
      <dgm:prSet presAssocID="{5258A442-D43C-49C8-8FEE-7FD3E69A9C99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30486-5107-484F-890D-773D867C13FB}" type="pres">
      <dgm:prSet presAssocID="{EE036065-3FC1-4D39-9BCB-253A226601D3}" presName="sibTrans" presStyleLbl="node1" presStyleIdx="4" presStyleCnt="7"/>
      <dgm:spPr/>
      <dgm:t>
        <a:bodyPr/>
        <a:lstStyle/>
        <a:p>
          <a:endParaRPr lang="en-US"/>
        </a:p>
      </dgm:t>
    </dgm:pt>
    <dgm:pt modelId="{0BEA7881-E9DF-4D43-882D-486E2A918639}" type="pres">
      <dgm:prSet presAssocID="{B850CB3C-2C5F-4177-A723-EAE72B80E065}" presName="dummy" presStyleCnt="0"/>
      <dgm:spPr/>
      <dgm:t>
        <a:bodyPr/>
        <a:lstStyle/>
        <a:p>
          <a:endParaRPr lang="en-US"/>
        </a:p>
      </dgm:t>
    </dgm:pt>
    <dgm:pt modelId="{35E5CEBE-CB20-4E3F-9766-2DC401FE5F4E}" type="pres">
      <dgm:prSet presAssocID="{B850CB3C-2C5F-4177-A723-EAE72B80E065}" presName="node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F355C-8448-44F9-AD5B-48E095A56FD3}" type="pres">
      <dgm:prSet presAssocID="{62E6EC4C-863E-4A3C-AFB9-6042981122BC}" presName="sibTrans" presStyleLbl="node1" presStyleIdx="5" presStyleCnt="7"/>
      <dgm:spPr/>
      <dgm:t>
        <a:bodyPr/>
        <a:lstStyle/>
        <a:p>
          <a:endParaRPr lang="en-US"/>
        </a:p>
      </dgm:t>
    </dgm:pt>
    <dgm:pt modelId="{182B5199-590D-429C-B10B-961981ACC19A}" type="pres">
      <dgm:prSet presAssocID="{652F0265-82E4-42E5-9591-81E8288E9787}" presName="dummy" presStyleCnt="0"/>
      <dgm:spPr/>
      <dgm:t>
        <a:bodyPr/>
        <a:lstStyle/>
        <a:p>
          <a:endParaRPr lang="en-US"/>
        </a:p>
      </dgm:t>
    </dgm:pt>
    <dgm:pt modelId="{2D26AAFE-C402-4CFA-89D6-0B6594A6412C}" type="pres">
      <dgm:prSet presAssocID="{652F0265-82E4-42E5-9591-81E8288E9787}" presName="node" presStyleLbl="revTx" presStyleIdx="6" presStyleCnt="7" custScaleX="117298" custScaleY="103588" custRadScaleRad="95249" custRadScaleInc="-4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2A23E-39BD-4B3A-90D2-19AB935310DA}" type="pres">
      <dgm:prSet presAssocID="{777964AD-C258-4BAD-ADD6-7F4F8C2453FC}" presName="sibTrans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1E28BBFC-EAF9-4417-BA88-FE396BE3486A}" srcId="{0B2B0373-166C-4729-81EA-3FF16A400BCD}" destId="{61435859-8CF1-4B79-95A2-97F554B82F43}" srcOrd="3" destOrd="0" parTransId="{6F0DD07C-F86B-4A67-85C0-2DAC971A7E90}" sibTransId="{B903779E-9CFE-4012-8D31-2245FF6C06F7}"/>
    <dgm:cxn modelId="{420821CA-5DE1-49ED-8366-A86B76F51E91}" type="presOf" srcId="{B903779E-9CFE-4012-8D31-2245FF6C06F7}" destId="{3B9E3126-CA20-4EAE-9938-AEDC0CBB82B4}" srcOrd="0" destOrd="0" presId="urn:microsoft.com/office/officeart/2005/8/layout/cycle1"/>
    <dgm:cxn modelId="{F124FAEB-E09C-43C8-BF9D-C60C0FEDBD7D}" srcId="{6B395F7D-2118-411F-ABB2-9E3E73584176}" destId="{9DA336BE-ACA4-4693-886F-E97F7F9AC871}" srcOrd="0" destOrd="0" parTransId="{9D12B08D-F8BB-4D15-83C6-B283507DE31F}" sibTransId="{19B02F7D-98DE-4932-AC5C-D26F5C868CA4}"/>
    <dgm:cxn modelId="{7E24A697-E378-4739-8CAE-D734A33ECE84}" type="presOf" srcId="{5258A442-D43C-49C8-8FEE-7FD3E69A9C99}" destId="{61DC1CD6-0F7D-4E40-AA95-DA0F5CFEDC70}" srcOrd="0" destOrd="0" presId="urn:microsoft.com/office/officeart/2005/8/layout/cycle1"/>
    <dgm:cxn modelId="{566CBB05-0708-42DF-9E62-14A6D3BC9A14}" srcId="{0B2B0373-166C-4729-81EA-3FF16A400BCD}" destId="{6B395F7D-2118-411F-ABB2-9E3E73584176}" srcOrd="0" destOrd="0" parTransId="{AE869D43-0F03-436C-806B-CB6B9C1F12DC}" sibTransId="{3033F955-ADDE-4DF1-9214-B4021DDA31E3}"/>
    <dgm:cxn modelId="{E29E5C09-84BE-4342-9ED6-6699F4239C7D}" type="presOf" srcId="{652F0265-82E4-42E5-9591-81E8288E9787}" destId="{2D26AAFE-C402-4CFA-89D6-0B6594A6412C}" srcOrd="0" destOrd="0" presId="urn:microsoft.com/office/officeart/2005/8/layout/cycle1"/>
    <dgm:cxn modelId="{24D159D6-C4AC-447E-B870-FB24E58D6827}" type="presOf" srcId="{AD244932-C949-417D-8354-000EC0ABA98B}" destId="{7F76C91C-2C8F-48AD-A175-2893857B421C}" srcOrd="0" destOrd="1" presId="urn:microsoft.com/office/officeart/2005/8/layout/cycle1"/>
    <dgm:cxn modelId="{AA84734C-2B57-45C7-B794-500C1786233C}" type="presOf" srcId="{04FCE2BB-AADB-4B38-9570-BD3DF505AF24}" destId="{587604C2-508B-4BB7-BC78-8D4F1030E407}" srcOrd="0" destOrd="1" presId="urn:microsoft.com/office/officeart/2005/8/layout/cycle1"/>
    <dgm:cxn modelId="{F4B27AF5-59FF-490D-BC24-31E7CF3D656C}" type="presOf" srcId="{777964AD-C258-4BAD-ADD6-7F4F8C2453FC}" destId="{6F32A23E-39BD-4B3A-90D2-19AB935310DA}" srcOrd="0" destOrd="0" presId="urn:microsoft.com/office/officeart/2005/8/layout/cycle1"/>
    <dgm:cxn modelId="{2E8EDEE1-9DF7-4AA4-B56F-F8A66B8E8471}" srcId="{0B2B0373-166C-4729-81EA-3FF16A400BCD}" destId="{652F0265-82E4-42E5-9591-81E8288E9787}" srcOrd="6" destOrd="0" parTransId="{EF5905B9-EB9A-4EC2-BD8B-34E5B3DD32FD}" sibTransId="{777964AD-C258-4BAD-ADD6-7F4F8C2453FC}"/>
    <dgm:cxn modelId="{BBFF8B26-13F3-4E92-90C4-35665298C73F}" type="presOf" srcId="{BCB0D6A2-7456-4ACD-8CEB-D98E39AE57FE}" destId="{35E5CEBE-CB20-4E3F-9766-2DC401FE5F4E}" srcOrd="0" destOrd="1" presId="urn:microsoft.com/office/officeart/2005/8/layout/cycle1"/>
    <dgm:cxn modelId="{33D8D5AF-C61C-41CF-BDD6-6D2EC8912865}" type="presOf" srcId="{3033F955-ADDE-4DF1-9214-B4021DDA31E3}" destId="{0995F385-3F33-435B-99B5-E8E991D11108}" srcOrd="0" destOrd="0" presId="urn:microsoft.com/office/officeart/2005/8/layout/cycle1"/>
    <dgm:cxn modelId="{0876BF98-5316-41C6-A8DC-EDD53C907A5D}" srcId="{0B2B0373-166C-4729-81EA-3FF16A400BCD}" destId="{0F25C00D-ED57-4038-8B82-5B98CC529C4E}" srcOrd="1" destOrd="0" parTransId="{B8C74578-AA5B-42DC-A44D-3187571225C0}" sibTransId="{ACE0F165-56CE-4418-BD0E-306211742AFE}"/>
    <dgm:cxn modelId="{9D7C3464-342D-428F-B358-0E67A55EAB00}" srcId="{BCB7A6ED-735E-4BC5-941C-C876AEC64D82}" destId="{D22FFBB9-C3BE-4D59-86EB-BC2D60434A61}" srcOrd="0" destOrd="0" parTransId="{B219A56D-24AA-4D95-9937-DDC18505D24F}" sibTransId="{AC61C037-9839-4D61-8882-E2369C4C5B09}"/>
    <dgm:cxn modelId="{9F383168-D23B-4A7F-AC9C-561032B5D2AF}" srcId="{5258A442-D43C-49C8-8FEE-7FD3E69A9C99}" destId="{989F214C-AA3E-4099-BABD-CB35F8B56647}" srcOrd="0" destOrd="0" parTransId="{EB85E0F3-5132-41D0-B083-4997478B8E47}" sibTransId="{7FDB1429-6328-44B5-B276-4A03EC3A2C11}"/>
    <dgm:cxn modelId="{9DBEC3DA-B2E5-4692-B742-0D91177141BC}" srcId="{0B2B0373-166C-4729-81EA-3FF16A400BCD}" destId="{BCB7A6ED-735E-4BC5-941C-C876AEC64D82}" srcOrd="2" destOrd="0" parTransId="{E25D85A4-29E3-443A-ABA7-4376F8925CCB}" sibTransId="{CF78DF27-EB7B-4965-BDFE-73C4A1B5BE34}"/>
    <dgm:cxn modelId="{9DA5CB5C-094A-4B44-866E-E33672427D06}" type="presOf" srcId="{EE036065-3FC1-4D39-9BCB-253A226601D3}" destId="{B0630486-5107-484F-890D-773D867C13FB}" srcOrd="0" destOrd="0" presId="urn:microsoft.com/office/officeart/2005/8/layout/cycle1"/>
    <dgm:cxn modelId="{44A7A1EF-4BC1-43DE-97C0-2E7F8471F30F}" type="presOf" srcId="{0F25C00D-ED57-4038-8B82-5B98CC529C4E}" destId="{7F76C91C-2C8F-48AD-A175-2893857B421C}" srcOrd="0" destOrd="0" presId="urn:microsoft.com/office/officeart/2005/8/layout/cycle1"/>
    <dgm:cxn modelId="{2D853972-FF59-4BEC-81C1-6EB09EA75F2C}" type="presOf" srcId="{0B2B0373-166C-4729-81EA-3FF16A400BCD}" destId="{A14C83F0-377D-4D6A-B317-D2A52931A9D2}" srcOrd="0" destOrd="0" presId="urn:microsoft.com/office/officeart/2005/8/layout/cycle1"/>
    <dgm:cxn modelId="{71973917-64B3-400C-907C-222BC9CD04A9}" type="presOf" srcId="{ACE0F165-56CE-4418-BD0E-306211742AFE}" destId="{989568D8-290B-4482-B323-1637CAAE889E}" srcOrd="0" destOrd="0" presId="urn:microsoft.com/office/officeart/2005/8/layout/cycle1"/>
    <dgm:cxn modelId="{F3A14713-03C0-4531-81DA-1982A4A5ECEC}" srcId="{61435859-8CF1-4B79-95A2-97F554B82F43}" destId="{04FCE2BB-AADB-4B38-9570-BD3DF505AF24}" srcOrd="0" destOrd="0" parTransId="{35D7B5A1-3035-407A-A96F-8DFCA8A36DFF}" sibTransId="{D159FEA5-8EE2-41A1-9AD7-C838FF1F41ED}"/>
    <dgm:cxn modelId="{4FE8C7C3-0E35-4668-A862-95D19EAFFC18}" type="presOf" srcId="{61435859-8CF1-4B79-95A2-97F554B82F43}" destId="{587604C2-508B-4BB7-BC78-8D4F1030E407}" srcOrd="0" destOrd="0" presId="urn:microsoft.com/office/officeart/2005/8/layout/cycle1"/>
    <dgm:cxn modelId="{42D81612-33A5-458D-A1F0-F55646A66D37}" type="presOf" srcId="{2A6A5AF1-8723-4D6E-9C84-30E684F62803}" destId="{2D26AAFE-C402-4CFA-89D6-0B6594A6412C}" srcOrd="0" destOrd="1" presId="urn:microsoft.com/office/officeart/2005/8/layout/cycle1"/>
    <dgm:cxn modelId="{35E80E04-EBBB-41E3-B538-0C448C3E6AAE}" type="presOf" srcId="{62E6EC4C-863E-4A3C-AFB9-6042981122BC}" destId="{A59F355C-8448-44F9-AD5B-48E095A56FD3}" srcOrd="0" destOrd="0" presId="urn:microsoft.com/office/officeart/2005/8/layout/cycle1"/>
    <dgm:cxn modelId="{E0D61350-5A8C-4E4C-8661-F93197C08BE0}" type="presOf" srcId="{BCB7A6ED-735E-4BC5-941C-C876AEC64D82}" destId="{39F557FC-E0B0-4AB7-840B-D6D6DECA8AD9}" srcOrd="0" destOrd="0" presId="urn:microsoft.com/office/officeart/2005/8/layout/cycle1"/>
    <dgm:cxn modelId="{226898F4-E0BB-4632-9C30-F0BA097393A7}" type="presOf" srcId="{9DA336BE-ACA4-4693-886F-E97F7F9AC871}" destId="{357E3722-378E-4AD3-82E4-363F1A708129}" srcOrd="0" destOrd="1" presId="urn:microsoft.com/office/officeart/2005/8/layout/cycle1"/>
    <dgm:cxn modelId="{78CCE944-2732-4B32-A76A-F676A9739D11}" type="presOf" srcId="{6B395F7D-2118-411F-ABB2-9E3E73584176}" destId="{357E3722-378E-4AD3-82E4-363F1A708129}" srcOrd="0" destOrd="0" presId="urn:microsoft.com/office/officeart/2005/8/layout/cycle1"/>
    <dgm:cxn modelId="{4195A9D6-106A-4AC6-99D1-8BAB1510E222}" type="presOf" srcId="{989F214C-AA3E-4099-BABD-CB35F8B56647}" destId="{61DC1CD6-0F7D-4E40-AA95-DA0F5CFEDC70}" srcOrd="0" destOrd="1" presId="urn:microsoft.com/office/officeart/2005/8/layout/cycle1"/>
    <dgm:cxn modelId="{F1400DEC-3250-4549-9658-86424AF8216F}" srcId="{652F0265-82E4-42E5-9591-81E8288E9787}" destId="{2A6A5AF1-8723-4D6E-9C84-30E684F62803}" srcOrd="0" destOrd="0" parTransId="{45464FFE-720B-46F7-BDD7-2BDDB3DA1CAF}" sibTransId="{763FFC80-DC3A-4287-9AED-D268874D701D}"/>
    <dgm:cxn modelId="{DD2CE4EC-B887-4684-B81B-0EAB6B051F4E}" srcId="{0F25C00D-ED57-4038-8B82-5B98CC529C4E}" destId="{AD244932-C949-417D-8354-000EC0ABA98B}" srcOrd="0" destOrd="0" parTransId="{60E99290-C288-41EE-A30D-3EFCE0E304F1}" sibTransId="{A01C1097-6D5A-494F-844B-64CFB57C08D2}"/>
    <dgm:cxn modelId="{FCFAAD2D-114B-4CEB-BEE6-94F538A07429}" srcId="{B850CB3C-2C5F-4177-A723-EAE72B80E065}" destId="{BCB0D6A2-7456-4ACD-8CEB-D98E39AE57FE}" srcOrd="0" destOrd="0" parTransId="{851918C8-C1D9-4AF4-9C77-FE89620042B2}" sibTransId="{7B1E72F3-8204-4662-A1EC-63E6BAE838A0}"/>
    <dgm:cxn modelId="{2D0DF78C-E24E-460C-8895-A56AC86CC68B}" type="presOf" srcId="{CF78DF27-EB7B-4965-BDFE-73C4A1B5BE34}" destId="{5ED4D56D-4B5C-4542-9B4B-9BD22E06DF02}" srcOrd="0" destOrd="0" presId="urn:microsoft.com/office/officeart/2005/8/layout/cycle1"/>
    <dgm:cxn modelId="{4A9C5CDD-C000-4C3A-9EA8-024CC5A90D34}" srcId="{0B2B0373-166C-4729-81EA-3FF16A400BCD}" destId="{B850CB3C-2C5F-4177-A723-EAE72B80E065}" srcOrd="5" destOrd="0" parTransId="{56A369E4-05D0-4714-AE03-7F4BC39B6540}" sibTransId="{62E6EC4C-863E-4A3C-AFB9-6042981122BC}"/>
    <dgm:cxn modelId="{0C796580-35F2-43C3-AD5F-A54B10562D9D}" srcId="{0B2B0373-166C-4729-81EA-3FF16A400BCD}" destId="{5258A442-D43C-49C8-8FEE-7FD3E69A9C99}" srcOrd="4" destOrd="0" parTransId="{B747095D-C3CD-4E1F-BBF1-18B8A3E5CE8A}" sibTransId="{EE036065-3FC1-4D39-9BCB-253A226601D3}"/>
    <dgm:cxn modelId="{6643B127-42CF-47AC-B0C2-2F3D75138B6A}" type="presOf" srcId="{B850CB3C-2C5F-4177-A723-EAE72B80E065}" destId="{35E5CEBE-CB20-4E3F-9766-2DC401FE5F4E}" srcOrd="0" destOrd="0" presId="urn:microsoft.com/office/officeart/2005/8/layout/cycle1"/>
    <dgm:cxn modelId="{4EACD8E1-0EA5-47BE-B9C4-FE561036D5CB}" type="presOf" srcId="{D22FFBB9-C3BE-4D59-86EB-BC2D60434A61}" destId="{39F557FC-E0B0-4AB7-840B-D6D6DECA8AD9}" srcOrd="0" destOrd="1" presId="urn:microsoft.com/office/officeart/2005/8/layout/cycle1"/>
    <dgm:cxn modelId="{9513877A-926C-428F-BA14-359A12ED0C2B}" type="presParOf" srcId="{A14C83F0-377D-4D6A-B317-D2A52931A9D2}" destId="{4485231F-EF62-4663-A455-D08A568F63F0}" srcOrd="0" destOrd="0" presId="urn:microsoft.com/office/officeart/2005/8/layout/cycle1"/>
    <dgm:cxn modelId="{9630C9DB-4A3E-4F88-9819-565DAE41FC30}" type="presParOf" srcId="{A14C83F0-377D-4D6A-B317-D2A52931A9D2}" destId="{357E3722-378E-4AD3-82E4-363F1A708129}" srcOrd="1" destOrd="0" presId="urn:microsoft.com/office/officeart/2005/8/layout/cycle1"/>
    <dgm:cxn modelId="{47605219-862B-44A4-AD94-578A5FF322D0}" type="presParOf" srcId="{A14C83F0-377D-4D6A-B317-D2A52931A9D2}" destId="{0995F385-3F33-435B-99B5-E8E991D11108}" srcOrd="2" destOrd="0" presId="urn:microsoft.com/office/officeart/2005/8/layout/cycle1"/>
    <dgm:cxn modelId="{130D0E47-6633-45F6-881A-522B29F0FA0E}" type="presParOf" srcId="{A14C83F0-377D-4D6A-B317-D2A52931A9D2}" destId="{2D669931-BD6A-46C5-84CA-AB9411EF5CCB}" srcOrd="3" destOrd="0" presId="urn:microsoft.com/office/officeart/2005/8/layout/cycle1"/>
    <dgm:cxn modelId="{A651143F-7A3A-481D-AB22-08B9692F858F}" type="presParOf" srcId="{A14C83F0-377D-4D6A-B317-D2A52931A9D2}" destId="{7F76C91C-2C8F-48AD-A175-2893857B421C}" srcOrd="4" destOrd="0" presId="urn:microsoft.com/office/officeart/2005/8/layout/cycle1"/>
    <dgm:cxn modelId="{D209F95A-D308-4914-9062-8EA05EC7F92B}" type="presParOf" srcId="{A14C83F0-377D-4D6A-B317-D2A52931A9D2}" destId="{989568D8-290B-4482-B323-1637CAAE889E}" srcOrd="5" destOrd="0" presId="urn:microsoft.com/office/officeart/2005/8/layout/cycle1"/>
    <dgm:cxn modelId="{B379CE82-0407-4FC2-A417-324F1194C0F2}" type="presParOf" srcId="{A14C83F0-377D-4D6A-B317-D2A52931A9D2}" destId="{D735A860-7E27-4A5D-BE19-9269BC7280FE}" srcOrd="6" destOrd="0" presId="urn:microsoft.com/office/officeart/2005/8/layout/cycle1"/>
    <dgm:cxn modelId="{C99E6819-3C19-4860-8E01-3CCA69D9886E}" type="presParOf" srcId="{A14C83F0-377D-4D6A-B317-D2A52931A9D2}" destId="{39F557FC-E0B0-4AB7-840B-D6D6DECA8AD9}" srcOrd="7" destOrd="0" presId="urn:microsoft.com/office/officeart/2005/8/layout/cycle1"/>
    <dgm:cxn modelId="{52AE1C33-7EF1-4A29-8AAE-0320D2007DB8}" type="presParOf" srcId="{A14C83F0-377D-4D6A-B317-D2A52931A9D2}" destId="{5ED4D56D-4B5C-4542-9B4B-9BD22E06DF02}" srcOrd="8" destOrd="0" presId="urn:microsoft.com/office/officeart/2005/8/layout/cycle1"/>
    <dgm:cxn modelId="{2BBD0FE2-CCA3-4D89-8681-17E7540BB9F9}" type="presParOf" srcId="{A14C83F0-377D-4D6A-B317-D2A52931A9D2}" destId="{881D3EF9-5DAB-42C9-940C-1862CC499EA4}" srcOrd="9" destOrd="0" presId="urn:microsoft.com/office/officeart/2005/8/layout/cycle1"/>
    <dgm:cxn modelId="{6DC5EF0D-6DFE-4683-826C-F0BA7499ECCB}" type="presParOf" srcId="{A14C83F0-377D-4D6A-B317-D2A52931A9D2}" destId="{587604C2-508B-4BB7-BC78-8D4F1030E407}" srcOrd="10" destOrd="0" presId="urn:microsoft.com/office/officeart/2005/8/layout/cycle1"/>
    <dgm:cxn modelId="{AFE7409D-1E00-4CE5-B347-98EC8B1E2541}" type="presParOf" srcId="{A14C83F0-377D-4D6A-B317-D2A52931A9D2}" destId="{3B9E3126-CA20-4EAE-9938-AEDC0CBB82B4}" srcOrd="11" destOrd="0" presId="urn:microsoft.com/office/officeart/2005/8/layout/cycle1"/>
    <dgm:cxn modelId="{05BF55D2-C2DC-4E42-9308-2C7351BCA109}" type="presParOf" srcId="{A14C83F0-377D-4D6A-B317-D2A52931A9D2}" destId="{B38FA637-1031-48C1-9B5A-EC38DD75874F}" srcOrd="12" destOrd="0" presId="urn:microsoft.com/office/officeart/2005/8/layout/cycle1"/>
    <dgm:cxn modelId="{E17934B2-CCBA-4826-90CB-DB5A3D9895F9}" type="presParOf" srcId="{A14C83F0-377D-4D6A-B317-D2A52931A9D2}" destId="{61DC1CD6-0F7D-4E40-AA95-DA0F5CFEDC70}" srcOrd="13" destOrd="0" presId="urn:microsoft.com/office/officeart/2005/8/layout/cycle1"/>
    <dgm:cxn modelId="{D540BFE0-2E32-4ADC-80A7-57D6382FE0CD}" type="presParOf" srcId="{A14C83F0-377D-4D6A-B317-D2A52931A9D2}" destId="{B0630486-5107-484F-890D-773D867C13FB}" srcOrd="14" destOrd="0" presId="urn:microsoft.com/office/officeart/2005/8/layout/cycle1"/>
    <dgm:cxn modelId="{18E8B45D-795C-479B-BED7-A77308682D8E}" type="presParOf" srcId="{A14C83F0-377D-4D6A-B317-D2A52931A9D2}" destId="{0BEA7881-E9DF-4D43-882D-486E2A918639}" srcOrd="15" destOrd="0" presId="urn:microsoft.com/office/officeart/2005/8/layout/cycle1"/>
    <dgm:cxn modelId="{4E183EE6-4EE4-4DFE-8D46-68353CF3B9D1}" type="presParOf" srcId="{A14C83F0-377D-4D6A-B317-D2A52931A9D2}" destId="{35E5CEBE-CB20-4E3F-9766-2DC401FE5F4E}" srcOrd="16" destOrd="0" presId="urn:microsoft.com/office/officeart/2005/8/layout/cycle1"/>
    <dgm:cxn modelId="{FFB8DD87-BEA0-426B-9465-38F1D83FB590}" type="presParOf" srcId="{A14C83F0-377D-4D6A-B317-D2A52931A9D2}" destId="{A59F355C-8448-44F9-AD5B-48E095A56FD3}" srcOrd="17" destOrd="0" presId="urn:microsoft.com/office/officeart/2005/8/layout/cycle1"/>
    <dgm:cxn modelId="{CCC22178-D52A-4457-BD06-1FADB486BB4C}" type="presParOf" srcId="{A14C83F0-377D-4D6A-B317-D2A52931A9D2}" destId="{182B5199-590D-429C-B10B-961981ACC19A}" srcOrd="18" destOrd="0" presId="urn:microsoft.com/office/officeart/2005/8/layout/cycle1"/>
    <dgm:cxn modelId="{4C7544B0-3BD8-4C4F-AB49-0ED1DF60ADA3}" type="presParOf" srcId="{A14C83F0-377D-4D6A-B317-D2A52931A9D2}" destId="{2D26AAFE-C402-4CFA-89D6-0B6594A6412C}" srcOrd="19" destOrd="0" presId="urn:microsoft.com/office/officeart/2005/8/layout/cycle1"/>
    <dgm:cxn modelId="{49052DA4-4C2F-4BA6-A586-2067BDABD09C}" type="presParOf" srcId="{A14C83F0-377D-4D6A-B317-D2A52931A9D2}" destId="{6F32A23E-39BD-4B3A-90D2-19AB935310DA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F85789-CD70-4840-8962-F63880E5DC20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73B86F4-A1A7-4E38-B57C-29B9037AC79E}">
      <dgm:prSet phldrT="[Text]" custT="1"/>
      <dgm:spPr/>
      <dgm:t>
        <a:bodyPr/>
        <a:lstStyle/>
        <a:p>
          <a:r>
            <a:rPr lang="en-US" sz="1600" dirty="0" smtClean="0"/>
            <a:t>NERS input period closes. Analyze all eligible enhancements</a:t>
          </a:r>
          <a:endParaRPr lang="en-US" sz="1600" dirty="0"/>
        </a:p>
      </dgm:t>
    </dgm:pt>
    <dgm:pt modelId="{CF4E94B3-29FA-41F5-9BE7-54FADA1AF8F6}" type="parTrans" cxnId="{CC72EE38-2503-49EE-9B31-293FDFDB8BE1}">
      <dgm:prSet/>
      <dgm:spPr/>
      <dgm:t>
        <a:bodyPr/>
        <a:lstStyle/>
        <a:p>
          <a:endParaRPr lang="en-US"/>
        </a:p>
      </dgm:t>
    </dgm:pt>
    <dgm:pt modelId="{FFA571C8-91FA-49D2-AB89-21C6EF09C0F2}" type="sibTrans" cxnId="{CC72EE38-2503-49EE-9B31-293FDFDB8BE1}">
      <dgm:prSet/>
      <dgm:spPr/>
      <dgm:t>
        <a:bodyPr/>
        <a:lstStyle/>
        <a:p>
          <a:endParaRPr lang="en-US"/>
        </a:p>
      </dgm:t>
    </dgm:pt>
    <dgm:pt modelId="{D9BA9ACC-0E7D-4780-8CBF-C5DBCCF8B0DE}">
      <dgm:prSet phldrT="[Text]" custT="1"/>
      <dgm:spPr/>
      <dgm:t>
        <a:bodyPr/>
        <a:lstStyle/>
        <a:p>
          <a:r>
            <a:rPr lang="en-US" sz="1600" dirty="0" smtClean="0"/>
            <a:t>Post to the CCC Wiki and ask for your top 5 choices</a:t>
          </a:r>
          <a:endParaRPr lang="en-US" sz="1600" dirty="0"/>
        </a:p>
      </dgm:t>
    </dgm:pt>
    <dgm:pt modelId="{2A08EFFF-E883-45AF-9589-AB7C667ED27F}" type="parTrans" cxnId="{398A5700-E26B-448F-8C7E-8647D916919C}">
      <dgm:prSet/>
      <dgm:spPr/>
      <dgm:t>
        <a:bodyPr/>
        <a:lstStyle/>
        <a:p>
          <a:endParaRPr lang="en-US"/>
        </a:p>
      </dgm:t>
    </dgm:pt>
    <dgm:pt modelId="{253805EF-6624-4AF0-A3CC-B14456CDDBB7}" type="sibTrans" cxnId="{398A5700-E26B-448F-8C7E-8647D916919C}">
      <dgm:prSet/>
      <dgm:spPr/>
      <dgm:t>
        <a:bodyPr/>
        <a:lstStyle/>
        <a:p>
          <a:endParaRPr lang="en-US"/>
        </a:p>
      </dgm:t>
    </dgm:pt>
    <dgm:pt modelId="{77B0F1CD-09EB-44AE-B787-56C2427306BD}">
      <dgm:prSet phldrT="[Text]" custT="1"/>
      <dgm:spPr/>
      <dgm:t>
        <a:bodyPr/>
        <a:lstStyle/>
        <a:p>
          <a:r>
            <a:rPr lang="en-US" sz="1600" dirty="0" smtClean="0"/>
            <a:t>Consolidate votes &amp; analyze data</a:t>
          </a:r>
          <a:endParaRPr lang="en-US" sz="1600" dirty="0"/>
        </a:p>
      </dgm:t>
    </dgm:pt>
    <dgm:pt modelId="{A69EC814-85B3-4D5A-B8C1-9B1E5CA1BFE5}" type="parTrans" cxnId="{5EEC7C4F-02A7-4F31-9BE0-D3EA38D23B4E}">
      <dgm:prSet/>
      <dgm:spPr/>
      <dgm:t>
        <a:bodyPr/>
        <a:lstStyle/>
        <a:p>
          <a:endParaRPr lang="en-US"/>
        </a:p>
      </dgm:t>
    </dgm:pt>
    <dgm:pt modelId="{964A4A8F-CBF5-4C17-B963-95ACB388432D}" type="sibTrans" cxnId="{5EEC7C4F-02A7-4F31-9BE0-D3EA38D23B4E}">
      <dgm:prSet/>
      <dgm:spPr/>
      <dgm:t>
        <a:bodyPr/>
        <a:lstStyle/>
        <a:p>
          <a:endParaRPr lang="en-US"/>
        </a:p>
      </dgm:t>
    </dgm:pt>
    <dgm:pt modelId="{8E949726-E2EB-48DA-89BE-C2155A8EB965}">
      <dgm:prSet phldrT="[Text]" custT="1"/>
      <dgm:spPr/>
      <dgm:t>
        <a:bodyPr/>
        <a:lstStyle/>
        <a:p>
          <a:r>
            <a:rPr lang="en-US" sz="1800" dirty="0" smtClean="0"/>
            <a:t>Assign points</a:t>
          </a:r>
          <a:endParaRPr lang="en-US" sz="1800" dirty="0"/>
        </a:p>
      </dgm:t>
    </dgm:pt>
    <dgm:pt modelId="{F0BE88E9-AE4E-40BA-9DEB-A2C5ABD8E701}" type="parTrans" cxnId="{DE47D88B-47AC-4B09-A9A6-4E4EEBB9D4C5}">
      <dgm:prSet/>
      <dgm:spPr/>
      <dgm:t>
        <a:bodyPr/>
        <a:lstStyle/>
        <a:p>
          <a:endParaRPr lang="en-US"/>
        </a:p>
      </dgm:t>
    </dgm:pt>
    <dgm:pt modelId="{A8115D7F-5DAD-4261-B92A-D5C791DB5314}" type="sibTrans" cxnId="{DE47D88B-47AC-4B09-A9A6-4E4EEBB9D4C5}">
      <dgm:prSet/>
      <dgm:spPr/>
      <dgm:t>
        <a:bodyPr/>
        <a:lstStyle/>
        <a:p>
          <a:endParaRPr lang="en-US"/>
        </a:p>
      </dgm:t>
    </dgm:pt>
    <dgm:pt modelId="{F3F6E5A5-30E3-43D1-946B-E119FBC31354}">
      <dgm:prSet custT="1"/>
      <dgm:spPr/>
      <dgm:t>
        <a:bodyPr/>
        <a:lstStyle/>
        <a:p>
          <a:r>
            <a:rPr lang="en-US" sz="1600" dirty="0" smtClean="0"/>
            <a:t># of schools</a:t>
          </a:r>
        </a:p>
      </dgm:t>
    </dgm:pt>
    <dgm:pt modelId="{711757CF-FDEE-4050-9437-7A005FEC0156}" type="parTrans" cxnId="{1817104F-DBD3-429F-A0D1-154AAD8E95A7}">
      <dgm:prSet/>
      <dgm:spPr/>
      <dgm:t>
        <a:bodyPr/>
        <a:lstStyle/>
        <a:p>
          <a:endParaRPr lang="en-US"/>
        </a:p>
      </dgm:t>
    </dgm:pt>
    <dgm:pt modelId="{BAAEF8AB-5FF9-491F-9231-9F72B9CE7AC9}" type="sibTrans" cxnId="{1817104F-DBD3-429F-A0D1-154AAD8E95A7}">
      <dgm:prSet/>
      <dgm:spPr/>
      <dgm:t>
        <a:bodyPr/>
        <a:lstStyle/>
        <a:p>
          <a:endParaRPr lang="en-US"/>
        </a:p>
      </dgm:t>
    </dgm:pt>
    <dgm:pt modelId="{92BE4369-9AA8-49A7-BE8F-D814B9281400}">
      <dgm:prSet custT="1"/>
      <dgm:spPr/>
      <dgm:t>
        <a:bodyPr/>
        <a:lstStyle/>
        <a:p>
          <a:r>
            <a:rPr lang="en-US" sz="1600" dirty="0" smtClean="0"/>
            <a:t>Vote on top 5</a:t>
          </a:r>
        </a:p>
      </dgm:t>
    </dgm:pt>
    <dgm:pt modelId="{606C6FF1-1086-4828-99A5-A4F063650619}" type="parTrans" cxnId="{995CA03A-2565-46EF-AD5A-B883D33CA386}">
      <dgm:prSet/>
      <dgm:spPr/>
      <dgm:t>
        <a:bodyPr/>
        <a:lstStyle/>
        <a:p>
          <a:endParaRPr lang="en-US"/>
        </a:p>
      </dgm:t>
    </dgm:pt>
    <dgm:pt modelId="{87A4EB4C-1DAB-4F0A-A72D-BDD1F510E1E8}" type="sibTrans" cxnId="{995CA03A-2565-46EF-AD5A-B883D33CA386}">
      <dgm:prSet/>
      <dgm:spPr/>
      <dgm:t>
        <a:bodyPr/>
        <a:lstStyle/>
        <a:p>
          <a:endParaRPr lang="en-US"/>
        </a:p>
      </dgm:t>
    </dgm:pt>
    <dgm:pt modelId="{AF69EEE2-4CC8-4928-81E5-3CDFAC3106BA}">
      <dgm:prSet custT="1"/>
      <dgm:spPr>
        <a:solidFill>
          <a:schemeClr val="accent3"/>
        </a:solidFill>
      </dgm:spPr>
      <dgm:t>
        <a:bodyPr/>
        <a:lstStyle/>
        <a:p>
          <a:r>
            <a:rPr lang="en-US" sz="1800" dirty="0" smtClean="0"/>
            <a:t>Assess and </a:t>
          </a:r>
          <a:r>
            <a:rPr lang="en-US" sz="1800" dirty="0" smtClean="0"/>
            <a:t>analyze  </a:t>
          </a:r>
          <a:r>
            <a:rPr lang="en-US" sz="1800" dirty="0" smtClean="0"/>
            <a:t>remaining items</a:t>
          </a:r>
        </a:p>
      </dgm:t>
    </dgm:pt>
    <dgm:pt modelId="{81B6E10D-5E51-4C3E-9757-1042A4261C2B}" type="parTrans" cxnId="{C61AD294-FCEA-4DBA-B46A-561A35B8F11B}">
      <dgm:prSet/>
      <dgm:spPr/>
      <dgm:t>
        <a:bodyPr/>
        <a:lstStyle/>
        <a:p>
          <a:endParaRPr lang="en-US"/>
        </a:p>
      </dgm:t>
    </dgm:pt>
    <dgm:pt modelId="{BFB44C95-0EC5-4351-B6BA-D108BE802911}" type="sibTrans" cxnId="{C61AD294-FCEA-4DBA-B46A-561A35B8F11B}">
      <dgm:prSet/>
      <dgm:spPr/>
      <dgm:t>
        <a:bodyPr/>
        <a:lstStyle/>
        <a:p>
          <a:endParaRPr lang="en-US"/>
        </a:p>
      </dgm:t>
    </dgm:pt>
    <dgm:pt modelId="{279D33B6-6842-4C2F-90CE-B87C65D5C4AF}">
      <dgm:prSet custT="1"/>
      <dgm:spPr>
        <a:solidFill>
          <a:schemeClr val="accent3"/>
        </a:solidFill>
      </dgm:spPr>
      <dgm:t>
        <a:bodyPr/>
        <a:lstStyle/>
        <a:p>
          <a:r>
            <a:rPr lang="en-US" sz="1800" dirty="0" smtClean="0"/>
            <a:t>Apply points for those still on the list</a:t>
          </a:r>
        </a:p>
      </dgm:t>
    </dgm:pt>
    <dgm:pt modelId="{623CE048-BF5A-455D-A29B-01ECF82B0A94}" type="parTrans" cxnId="{B65F8E9C-D7DB-4826-9238-294E47D54BBF}">
      <dgm:prSet/>
      <dgm:spPr/>
      <dgm:t>
        <a:bodyPr/>
        <a:lstStyle/>
        <a:p>
          <a:endParaRPr lang="en-US"/>
        </a:p>
      </dgm:t>
    </dgm:pt>
    <dgm:pt modelId="{D0265E86-88E1-4544-9B00-D964D6DFC863}" type="sibTrans" cxnId="{B65F8E9C-D7DB-4826-9238-294E47D54BBF}">
      <dgm:prSet/>
      <dgm:spPr/>
      <dgm:t>
        <a:bodyPr/>
        <a:lstStyle/>
        <a:p>
          <a:endParaRPr lang="en-US"/>
        </a:p>
      </dgm:t>
    </dgm:pt>
    <dgm:pt modelId="{94996ED2-DFDD-4DB9-B950-812AC71E6AD3}">
      <dgm:prSet custT="1"/>
      <dgm:spPr/>
      <dgm:t>
        <a:bodyPr/>
        <a:lstStyle/>
        <a:p>
          <a:r>
            <a:rPr lang="en-US" sz="1600" dirty="0" smtClean="0"/>
            <a:t>Apply weighting factor</a:t>
          </a:r>
        </a:p>
      </dgm:t>
    </dgm:pt>
    <dgm:pt modelId="{7D4D338A-205B-4680-A383-A663E473AB0E}" type="parTrans" cxnId="{4FDB5067-3361-4A52-84EE-568AE986CF15}">
      <dgm:prSet/>
      <dgm:spPr/>
      <dgm:t>
        <a:bodyPr/>
        <a:lstStyle/>
        <a:p>
          <a:endParaRPr lang="en-US"/>
        </a:p>
      </dgm:t>
    </dgm:pt>
    <dgm:pt modelId="{0DB99B23-C69F-449D-893B-F5E0E44C1C3A}" type="sibTrans" cxnId="{4FDB5067-3361-4A52-84EE-568AE986CF15}">
      <dgm:prSet/>
      <dgm:spPr/>
      <dgm:t>
        <a:bodyPr/>
        <a:lstStyle/>
        <a:p>
          <a:endParaRPr lang="en-US"/>
        </a:p>
      </dgm:t>
    </dgm:pt>
    <dgm:pt modelId="{185C3194-FD62-4B76-B8D5-6DA90B9B37BF}">
      <dgm:prSet custT="1"/>
      <dgm:spPr>
        <a:solidFill>
          <a:schemeClr val="accent3"/>
        </a:solidFill>
      </dgm:spPr>
      <dgm:t>
        <a:bodyPr/>
        <a:lstStyle/>
        <a:p>
          <a:r>
            <a:rPr lang="en-US" sz="1800" dirty="0" smtClean="0"/>
            <a:t>Assign points based on approved criteria</a:t>
          </a:r>
        </a:p>
      </dgm:t>
    </dgm:pt>
    <dgm:pt modelId="{00DDFD73-EBEA-4962-9F96-17021A10F955}" type="parTrans" cxnId="{F1B4EB4A-59EC-4A1C-820E-8DECBB550B5D}">
      <dgm:prSet/>
      <dgm:spPr/>
      <dgm:t>
        <a:bodyPr/>
        <a:lstStyle/>
        <a:p>
          <a:endParaRPr lang="en-US"/>
        </a:p>
      </dgm:t>
    </dgm:pt>
    <dgm:pt modelId="{3ECBA2B8-674B-4126-A396-9F9CCAA8EBA9}" type="sibTrans" cxnId="{F1B4EB4A-59EC-4A1C-820E-8DECBB550B5D}">
      <dgm:prSet/>
      <dgm:spPr/>
      <dgm:t>
        <a:bodyPr/>
        <a:lstStyle/>
        <a:p>
          <a:endParaRPr lang="en-US"/>
        </a:p>
      </dgm:t>
    </dgm:pt>
    <dgm:pt modelId="{C5AEE9DA-BBAB-4E5F-B006-1031CA495A5B}" type="pres">
      <dgm:prSet presAssocID="{00F85789-CD70-4840-8962-F63880E5DC20}" presName="Name0" presStyleCnt="0">
        <dgm:presLayoutVars>
          <dgm:dir/>
          <dgm:resizeHandles val="exact"/>
        </dgm:presLayoutVars>
      </dgm:prSet>
      <dgm:spPr/>
    </dgm:pt>
    <dgm:pt modelId="{D55FC0C5-15D3-43B3-A1F1-10FE0E15D541}" type="pres">
      <dgm:prSet presAssocID="{173B86F4-A1A7-4E38-B57C-29B9037AC79E}" presName="parAndChTx" presStyleLbl="node1" presStyleIdx="0" presStyleCnt="7" custScaleX="90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8C6A4-F19D-4E3D-AE18-52D5E323820A}" type="pres">
      <dgm:prSet presAssocID="{FFA571C8-91FA-49D2-AB89-21C6EF09C0F2}" presName="parAndChSpace" presStyleCnt="0"/>
      <dgm:spPr/>
    </dgm:pt>
    <dgm:pt modelId="{DA04AD98-66BD-4E60-8F90-6D7CB4D52B99}" type="pres">
      <dgm:prSet presAssocID="{D9BA9ACC-0E7D-4780-8CBF-C5DBCCF8B0DE}" presName="parAndChTx" presStyleLbl="node1" presStyleIdx="1" presStyleCnt="7" custScaleX="9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DF0EA-7EF7-44C2-AAA0-A55474170BD9}" type="pres">
      <dgm:prSet presAssocID="{253805EF-6624-4AF0-A3CC-B14456CDDBB7}" presName="parAndChSpace" presStyleCnt="0"/>
      <dgm:spPr/>
    </dgm:pt>
    <dgm:pt modelId="{3332C9A1-238E-41FD-B223-606C5118CFCF}" type="pres">
      <dgm:prSet presAssocID="{77B0F1CD-09EB-44AE-B787-56C2427306BD}" presName="parAndChTx" presStyleLbl="node1" presStyleIdx="2" presStyleCnt="7" custScaleX="102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27D46-3B7B-4FAE-BC52-D427A20EA53E}" type="pres">
      <dgm:prSet presAssocID="{964A4A8F-CBF5-4C17-B963-95ACB388432D}" presName="parAndChSpace" presStyleCnt="0"/>
      <dgm:spPr/>
    </dgm:pt>
    <dgm:pt modelId="{545F21EF-67C3-4790-AE66-27F36AC20411}" type="pres">
      <dgm:prSet presAssocID="{8E949726-E2EB-48DA-89BE-C2155A8EB965}" presName="parAndChTx" presStyleLbl="node1" presStyleIdx="3" presStyleCnt="7" custScaleX="12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70F50-E325-416D-BB7A-483A5267B98C}" type="pres">
      <dgm:prSet presAssocID="{A8115D7F-5DAD-4261-B92A-D5C791DB5314}" presName="parAndChSpace" presStyleCnt="0"/>
      <dgm:spPr/>
    </dgm:pt>
    <dgm:pt modelId="{1673B4E7-50FF-40C0-90DD-1C923DE733BF}" type="pres">
      <dgm:prSet presAssocID="{AF69EEE2-4CC8-4928-81E5-3CDFAC3106BA}" presName="parAndCh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CA570-1EE9-464C-B2A8-02C71AC8A3B1}" type="pres">
      <dgm:prSet presAssocID="{BFB44C95-0EC5-4351-B6BA-D108BE802911}" presName="parAndChSpace" presStyleCnt="0"/>
      <dgm:spPr/>
    </dgm:pt>
    <dgm:pt modelId="{A979AEDC-4B8B-4E86-A5B8-6A39C6D5F9AF}" type="pres">
      <dgm:prSet presAssocID="{185C3194-FD62-4B76-B8D5-6DA90B9B37BF}" presName="parAndCh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A529C-8EAC-4625-A07C-38D9643883EF}" type="pres">
      <dgm:prSet presAssocID="{3ECBA2B8-674B-4126-A396-9F9CCAA8EBA9}" presName="parAndChSpace" presStyleCnt="0"/>
      <dgm:spPr/>
    </dgm:pt>
    <dgm:pt modelId="{3D508EAD-B740-4EE4-8E01-BEFC15954C1C}" type="pres">
      <dgm:prSet presAssocID="{279D33B6-6842-4C2F-90CE-B87C65D5C4AF}" presName="parAndCh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5CA03A-2565-46EF-AD5A-B883D33CA386}" srcId="{8E949726-E2EB-48DA-89BE-C2155A8EB965}" destId="{92BE4369-9AA8-49A7-BE8F-D814B9281400}" srcOrd="2" destOrd="0" parTransId="{606C6FF1-1086-4828-99A5-A4F063650619}" sibTransId="{87A4EB4C-1DAB-4F0A-A72D-BDD1F510E1E8}"/>
    <dgm:cxn modelId="{B65F8E9C-D7DB-4826-9238-294E47D54BBF}" srcId="{00F85789-CD70-4840-8962-F63880E5DC20}" destId="{279D33B6-6842-4C2F-90CE-B87C65D5C4AF}" srcOrd="6" destOrd="0" parTransId="{623CE048-BF5A-455D-A29B-01ECF82B0A94}" sibTransId="{D0265E86-88E1-4544-9B00-D964D6DFC863}"/>
    <dgm:cxn modelId="{F79F6903-D620-46BE-90C0-89147A050944}" type="presOf" srcId="{279D33B6-6842-4C2F-90CE-B87C65D5C4AF}" destId="{3D508EAD-B740-4EE4-8E01-BEFC15954C1C}" srcOrd="0" destOrd="0" presId="urn:microsoft.com/office/officeart/2005/8/layout/hChevron3"/>
    <dgm:cxn modelId="{0EBA5466-4A4F-4575-BE4C-2459E8DCC118}" type="presOf" srcId="{92BE4369-9AA8-49A7-BE8F-D814B9281400}" destId="{545F21EF-67C3-4790-AE66-27F36AC20411}" srcOrd="0" destOrd="3" presId="urn:microsoft.com/office/officeart/2005/8/layout/hChevron3"/>
    <dgm:cxn modelId="{398A5700-E26B-448F-8C7E-8647D916919C}" srcId="{00F85789-CD70-4840-8962-F63880E5DC20}" destId="{D9BA9ACC-0E7D-4780-8CBF-C5DBCCF8B0DE}" srcOrd="1" destOrd="0" parTransId="{2A08EFFF-E883-45AF-9589-AB7C667ED27F}" sibTransId="{253805EF-6624-4AF0-A3CC-B14456CDDBB7}"/>
    <dgm:cxn modelId="{17AA3403-0122-411C-8F5A-CB44C298CFA6}" type="presOf" srcId="{00F85789-CD70-4840-8962-F63880E5DC20}" destId="{C5AEE9DA-BBAB-4E5F-B006-1031CA495A5B}" srcOrd="0" destOrd="0" presId="urn:microsoft.com/office/officeart/2005/8/layout/hChevron3"/>
    <dgm:cxn modelId="{786879ED-6216-474B-82BE-A9024DC0A8DB}" type="presOf" srcId="{77B0F1CD-09EB-44AE-B787-56C2427306BD}" destId="{3332C9A1-238E-41FD-B223-606C5118CFCF}" srcOrd="0" destOrd="0" presId="urn:microsoft.com/office/officeart/2005/8/layout/hChevron3"/>
    <dgm:cxn modelId="{DF37635F-02D3-4C5B-960D-3EB3ACE6A026}" type="presOf" srcId="{94996ED2-DFDD-4DB9-B950-812AC71E6AD3}" destId="{545F21EF-67C3-4790-AE66-27F36AC20411}" srcOrd="0" destOrd="2" presId="urn:microsoft.com/office/officeart/2005/8/layout/hChevron3"/>
    <dgm:cxn modelId="{C61AD294-FCEA-4DBA-B46A-561A35B8F11B}" srcId="{00F85789-CD70-4840-8962-F63880E5DC20}" destId="{AF69EEE2-4CC8-4928-81E5-3CDFAC3106BA}" srcOrd="4" destOrd="0" parTransId="{81B6E10D-5E51-4C3E-9757-1042A4261C2B}" sibTransId="{BFB44C95-0EC5-4351-B6BA-D108BE802911}"/>
    <dgm:cxn modelId="{431B35A0-6408-4888-B8FE-57C51F3A27FB}" type="presOf" srcId="{D9BA9ACC-0E7D-4780-8CBF-C5DBCCF8B0DE}" destId="{DA04AD98-66BD-4E60-8F90-6D7CB4D52B99}" srcOrd="0" destOrd="0" presId="urn:microsoft.com/office/officeart/2005/8/layout/hChevron3"/>
    <dgm:cxn modelId="{109E41C7-AA3F-41BE-BD7C-A31E1FC7D675}" type="presOf" srcId="{AF69EEE2-4CC8-4928-81E5-3CDFAC3106BA}" destId="{1673B4E7-50FF-40C0-90DD-1C923DE733BF}" srcOrd="0" destOrd="0" presId="urn:microsoft.com/office/officeart/2005/8/layout/hChevron3"/>
    <dgm:cxn modelId="{4FDB5067-3361-4A52-84EE-568AE986CF15}" srcId="{8E949726-E2EB-48DA-89BE-C2155A8EB965}" destId="{94996ED2-DFDD-4DB9-B950-812AC71E6AD3}" srcOrd="1" destOrd="0" parTransId="{7D4D338A-205B-4680-A383-A663E473AB0E}" sibTransId="{0DB99B23-C69F-449D-893B-F5E0E44C1C3A}"/>
    <dgm:cxn modelId="{A33A186B-3256-4894-B2B8-65A69975EF0E}" type="presOf" srcId="{8E949726-E2EB-48DA-89BE-C2155A8EB965}" destId="{545F21EF-67C3-4790-AE66-27F36AC20411}" srcOrd="0" destOrd="0" presId="urn:microsoft.com/office/officeart/2005/8/layout/hChevron3"/>
    <dgm:cxn modelId="{DE47D88B-47AC-4B09-A9A6-4E4EEBB9D4C5}" srcId="{00F85789-CD70-4840-8962-F63880E5DC20}" destId="{8E949726-E2EB-48DA-89BE-C2155A8EB965}" srcOrd="3" destOrd="0" parTransId="{F0BE88E9-AE4E-40BA-9DEB-A2C5ABD8E701}" sibTransId="{A8115D7F-5DAD-4261-B92A-D5C791DB5314}"/>
    <dgm:cxn modelId="{5EEC7C4F-02A7-4F31-9BE0-D3EA38D23B4E}" srcId="{00F85789-CD70-4840-8962-F63880E5DC20}" destId="{77B0F1CD-09EB-44AE-B787-56C2427306BD}" srcOrd="2" destOrd="0" parTransId="{A69EC814-85B3-4D5A-B8C1-9B1E5CA1BFE5}" sibTransId="{964A4A8F-CBF5-4C17-B963-95ACB388432D}"/>
    <dgm:cxn modelId="{5FCA34A7-E26A-4D44-9693-9A121B5A785B}" type="presOf" srcId="{173B86F4-A1A7-4E38-B57C-29B9037AC79E}" destId="{D55FC0C5-15D3-43B3-A1F1-10FE0E15D541}" srcOrd="0" destOrd="0" presId="urn:microsoft.com/office/officeart/2005/8/layout/hChevron3"/>
    <dgm:cxn modelId="{10A25266-56B8-49D2-968F-5145EAB1EF8B}" type="presOf" srcId="{185C3194-FD62-4B76-B8D5-6DA90B9B37BF}" destId="{A979AEDC-4B8B-4E86-A5B8-6A39C6D5F9AF}" srcOrd="0" destOrd="0" presId="urn:microsoft.com/office/officeart/2005/8/layout/hChevron3"/>
    <dgm:cxn modelId="{F1B4EB4A-59EC-4A1C-820E-8DECBB550B5D}" srcId="{00F85789-CD70-4840-8962-F63880E5DC20}" destId="{185C3194-FD62-4B76-B8D5-6DA90B9B37BF}" srcOrd="5" destOrd="0" parTransId="{00DDFD73-EBEA-4962-9F96-17021A10F955}" sibTransId="{3ECBA2B8-674B-4126-A396-9F9CCAA8EBA9}"/>
    <dgm:cxn modelId="{1817104F-DBD3-429F-A0D1-154AAD8E95A7}" srcId="{8E949726-E2EB-48DA-89BE-C2155A8EB965}" destId="{F3F6E5A5-30E3-43D1-946B-E119FBC31354}" srcOrd="0" destOrd="0" parTransId="{711757CF-FDEE-4050-9437-7A005FEC0156}" sibTransId="{BAAEF8AB-5FF9-491F-9231-9F72B9CE7AC9}"/>
    <dgm:cxn modelId="{BAA2ED10-3B84-45C7-8D5A-E5FE5858F9A3}" type="presOf" srcId="{F3F6E5A5-30E3-43D1-946B-E119FBC31354}" destId="{545F21EF-67C3-4790-AE66-27F36AC20411}" srcOrd="0" destOrd="1" presId="urn:microsoft.com/office/officeart/2005/8/layout/hChevron3"/>
    <dgm:cxn modelId="{CC72EE38-2503-49EE-9B31-293FDFDB8BE1}" srcId="{00F85789-CD70-4840-8962-F63880E5DC20}" destId="{173B86F4-A1A7-4E38-B57C-29B9037AC79E}" srcOrd="0" destOrd="0" parTransId="{CF4E94B3-29FA-41F5-9BE7-54FADA1AF8F6}" sibTransId="{FFA571C8-91FA-49D2-AB89-21C6EF09C0F2}"/>
    <dgm:cxn modelId="{97A47433-5B41-4CF1-B08A-4AA9357494A7}" type="presParOf" srcId="{C5AEE9DA-BBAB-4E5F-B006-1031CA495A5B}" destId="{D55FC0C5-15D3-43B3-A1F1-10FE0E15D541}" srcOrd="0" destOrd="0" presId="urn:microsoft.com/office/officeart/2005/8/layout/hChevron3"/>
    <dgm:cxn modelId="{3E36BDE4-8A82-479A-82C5-676AA0E752D2}" type="presParOf" srcId="{C5AEE9DA-BBAB-4E5F-B006-1031CA495A5B}" destId="{05E8C6A4-F19D-4E3D-AE18-52D5E323820A}" srcOrd="1" destOrd="0" presId="urn:microsoft.com/office/officeart/2005/8/layout/hChevron3"/>
    <dgm:cxn modelId="{82515704-B84E-4738-A24F-B67CA9CDE84D}" type="presParOf" srcId="{C5AEE9DA-BBAB-4E5F-B006-1031CA495A5B}" destId="{DA04AD98-66BD-4E60-8F90-6D7CB4D52B99}" srcOrd="2" destOrd="0" presId="urn:microsoft.com/office/officeart/2005/8/layout/hChevron3"/>
    <dgm:cxn modelId="{9D4CF75A-4065-4BAD-83CC-EF1473CC790F}" type="presParOf" srcId="{C5AEE9DA-BBAB-4E5F-B006-1031CA495A5B}" destId="{F51DF0EA-7EF7-44C2-AAA0-A55474170BD9}" srcOrd="3" destOrd="0" presId="urn:microsoft.com/office/officeart/2005/8/layout/hChevron3"/>
    <dgm:cxn modelId="{C3898C98-00D9-4965-BE68-4EF08E13557E}" type="presParOf" srcId="{C5AEE9DA-BBAB-4E5F-B006-1031CA495A5B}" destId="{3332C9A1-238E-41FD-B223-606C5118CFCF}" srcOrd="4" destOrd="0" presId="urn:microsoft.com/office/officeart/2005/8/layout/hChevron3"/>
    <dgm:cxn modelId="{683C666C-4597-409B-9622-65F33937A1D0}" type="presParOf" srcId="{C5AEE9DA-BBAB-4E5F-B006-1031CA495A5B}" destId="{7B027D46-3B7B-4FAE-BC52-D427A20EA53E}" srcOrd="5" destOrd="0" presId="urn:microsoft.com/office/officeart/2005/8/layout/hChevron3"/>
    <dgm:cxn modelId="{1A1561D5-A942-4010-91A8-53BDE09919B2}" type="presParOf" srcId="{C5AEE9DA-BBAB-4E5F-B006-1031CA495A5B}" destId="{545F21EF-67C3-4790-AE66-27F36AC20411}" srcOrd="6" destOrd="0" presId="urn:microsoft.com/office/officeart/2005/8/layout/hChevron3"/>
    <dgm:cxn modelId="{C523AB4F-0C0D-44C5-9152-145BB3CB9148}" type="presParOf" srcId="{C5AEE9DA-BBAB-4E5F-B006-1031CA495A5B}" destId="{B4C70F50-E325-416D-BB7A-483A5267B98C}" srcOrd="7" destOrd="0" presId="urn:microsoft.com/office/officeart/2005/8/layout/hChevron3"/>
    <dgm:cxn modelId="{F3D19F3C-3A74-4BA0-B519-C7993C774F51}" type="presParOf" srcId="{C5AEE9DA-BBAB-4E5F-B006-1031CA495A5B}" destId="{1673B4E7-50FF-40C0-90DD-1C923DE733BF}" srcOrd="8" destOrd="0" presId="urn:microsoft.com/office/officeart/2005/8/layout/hChevron3"/>
    <dgm:cxn modelId="{4C7EC956-FEB1-4691-9B29-1D831DE68114}" type="presParOf" srcId="{C5AEE9DA-BBAB-4E5F-B006-1031CA495A5B}" destId="{542CA570-1EE9-464C-B2A8-02C71AC8A3B1}" srcOrd="9" destOrd="0" presId="urn:microsoft.com/office/officeart/2005/8/layout/hChevron3"/>
    <dgm:cxn modelId="{51E94F6D-C8A8-4A9B-8CAE-99B34BC93142}" type="presParOf" srcId="{C5AEE9DA-BBAB-4E5F-B006-1031CA495A5B}" destId="{A979AEDC-4B8B-4E86-A5B8-6A39C6D5F9AF}" srcOrd="10" destOrd="0" presId="urn:microsoft.com/office/officeart/2005/8/layout/hChevron3"/>
    <dgm:cxn modelId="{21498D76-CA40-4350-A284-27345269CCCF}" type="presParOf" srcId="{C5AEE9DA-BBAB-4E5F-B006-1031CA495A5B}" destId="{4F5A529C-8EAC-4625-A07C-38D9643883EF}" srcOrd="11" destOrd="0" presId="urn:microsoft.com/office/officeart/2005/8/layout/hChevron3"/>
    <dgm:cxn modelId="{CEC04FD9-2C68-4875-8D25-1114BB7B3821}" type="presParOf" srcId="{C5AEE9DA-BBAB-4E5F-B006-1031CA495A5B}" destId="{3D508EAD-B740-4EE4-8E01-BEFC15954C1C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E3722-378E-4AD3-82E4-363F1A708129}">
      <dsp:nvSpPr>
        <dsp:cNvPr id="0" name=""/>
        <dsp:cNvSpPr/>
      </dsp:nvSpPr>
      <dsp:spPr>
        <a:xfrm>
          <a:off x="4537455" y="9937"/>
          <a:ext cx="869231" cy="869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January</a:t>
          </a:r>
          <a:endParaRPr lang="en-US" sz="1300" kern="1200" dirty="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Process Begins (2 weeks)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>
        <a:off x="4537455" y="9937"/>
        <a:ext cx="869231" cy="869231"/>
      </dsp:txXfrm>
    </dsp:sp>
    <dsp:sp modelId="{0995F385-3F33-435B-99B5-E8E991D11108}">
      <dsp:nvSpPr>
        <dsp:cNvPr id="0" name=""/>
        <dsp:cNvSpPr/>
      </dsp:nvSpPr>
      <dsp:spPr>
        <a:xfrm>
          <a:off x="1819382" y="55869"/>
          <a:ext cx="4508538" cy="4508538"/>
        </a:xfrm>
        <a:prstGeom prst="circularArrow">
          <a:avLst>
            <a:gd name="adj1" fmla="val 3760"/>
            <a:gd name="adj2" fmla="val 234553"/>
            <a:gd name="adj3" fmla="val 19828192"/>
            <a:gd name="adj4" fmla="val 18604446"/>
            <a:gd name="adj5" fmla="val 438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76C91C-2C8F-48AD-A175-2893857B421C}">
      <dsp:nvSpPr>
        <dsp:cNvPr id="0" name=""/>
        <dsp:cNvSpPr/>
      </dsp:nvSpPr>
      <dsp:spPr>
        <a:xfrm>
          <a:off x="5657765" y="1414761"/>
          <a:ext cx="869231" cy="869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February</a:t>
          </a:r>
          <a:endParaRPr lang="en-US" sz="13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ELUNA </a:t>
          </a:r>
          <a:r>
            <a:rPr lang="en-US" sz="1100" kern="1200" dirty="0" smtClean="0"/>
            <a:t>begins review</a:t>
          </a:r>
          <a:endParaRPr lang="en-US" sz="1100" kern="1200" dirty="0"/>
        </a:p>
      </dsp:txBody>
      <dsp:txXfrm>
        <a:off x="5657765" y="1414761"/>
        <a:ext cx="869231" cy="869231"/>
      </dsp:txXfrm>
    </dsp:sp>
    <dsp:sp modelId="{989568D8-290B-4482-B323-1637CAAE889E}">
      <dsp:nvSpPr>
        <dsp:cNvPr id="0" name=""/>
        <dsp:cNvSpPr/>
      </dsp:nvSpPr>
      <dsp:spPr>
        <a:xfrm>
          <a:off x="1834869" y="163758"/>
          <a:ext cx="4477565" cy="4292760"/>
        </a:xfrm>
        <a:prstGeom prst="circularArrow">
          <a:avLst>
            <a:gd name="adj1" fmla="val 3760"/>
            <a:gd name="adj2" fmla="val 234553"/>
            <a:gd name="adj3" fmla="val 1231302"/>
            <a:gd name="adj4" fmla="val 21556590"/>
            <a:gd name="adj5" fmla="val 438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557FC-E0B0-4AB7-840B-D6D6DECA8AD9}">
      <dsp:nvSpPr>
        <dsp:cNvPr id="0" name=""/>
        <dsp:cNvSpPr/>
      </dsp:nvSpPr>
      <dsp:spPr>
        <a:xfrm>
          <a:off x="5257931" y="3166548"/>
          <a:ext cx="869231" cy="869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March</a:t>
          </a:r>
          <a:endParaRPr lang="en-US" sz="13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First round of voting begins (2 weeks)</a:t>
          </a:r>
          <a:endParaRPr lang="en-US" sz="1100" kern="1200" dirty="0"/>
        </a:p>
      </dsp:txBody>
      <dsp:txXfrm>
        <a:off x="5257931" y="3166548"/>
        <a:ext cx="869231" cy="869231"/>
      </dsp:txXfrm>
    </dsp:sp>
    <dsp:sp modelId="{5ED4D56D-4B5C-4542-9B4B-9BD22E06DF02}">
      <dsp:nvSpPr>
        <dsp:cNvPr id="0" name=""/>
        <dsp:cNvSpPr/>
      </dsp:nvSpPr>
      <dsp:spPr>
        <a:xfrm>
          <a:off x="1819344" y="55896"/>
          <a:ext cx="4508538" cy="4508538"/>
        </a:xfrm>
        <a:prstGeom prst="circularArrow">
          <a:avLst>
            <a:gd name="adj1" fmla="val 3760"/>
            <a:gd name="adj2" fmla="val 234553"/>
            <a:gd name="adj3" fmla="val 4460583"/>
            <a:gd name="adj4" fmla="val 3306795"/>
            <a:gd name="adj5" fmla="val 438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7604C2-508B-4BB7-BC78-8D4F1030E407}">
      <dsp:nvSpPr>
        <dsp:cNvPr id="0" name=""/>
        <dsp:cNvSpPr/>
      </dsp:nvSpPr>
      <dsp:spPr>
        <a:xfrm>
          <a:off x="3669572" y="3946167"/>
          <a:ext cx="825630" cy="869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April - June</a:t>
          </a:r>
          <a:endParaRPr lang="en-US" sz="1300" kern="1200" dirty="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ExLibris evaluation &amp; points</a:t>
          </a:r>
          <a:endParaRPr lang="en-US" sz="1100" kern="1200" dirty="0"/>
        </a:p>
      </dsp:txBody>
      <dsp:txXfrm>
        <a:off x="3669572" y="3946167"/>
        <a:ext cx="825630" cy="869231"/>
      </dsp:txXfrm>
    </dsp:sp>
    <dsp:sp modelId="{3B9E3126-CA20-4EAE-9938-AEDC0CBB82B4}">
      <dsp:nvSpPr>
        <dsp:cNvPr id="0" name=""/>
        <dsp:cNvSpPr/>
      </dsp:nvSpPr>
      <dsp:spPr>
        <a:xfrm>
          <a:off x="1819420" y="72329"/>
          <a:ext cx="4508538" cy="4475671"/>
        </a:xfrm>
        <a:prstGeom prst="circularArrow">
          <a:avLst>
            <a:gd name="adj1" fmla="val 3760"/>
            <a:gd name="adj2" fmla="val 234553"/>
            <a:gd name="adj3" fmla="val 7258650"/>
            <a:gd name="adj4" fmla="val 6075262"/>
            <a:gd name="adj5" fmla="val 438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DC1CD6-0F7D-4E40-AA95-DA0F5CFEDC70}">
      <dsp:nvSpPr>
        <dsp:cNvPr id="0" name=""/>
        <dsp:cNvSpPr/>
      </dsp:nvSpPr>
      <dsp:spPr>
        <a:xfrm>
          <a:off x="2020141" y="3166548"/>
          <a:ext cx="869231" cy="869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End of June </a:t>
          </a:r>
          <a:endParaRPr lang="en-US" sz="1300" kern="1200" dirty="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Second Round of voting</a:t>
          </a:r>
          <a:endParaRPr lang="en-US" sz="1100" kern="1200" dirty="0"/>
        </a:p>
      </dsp:txBody>
      <dsp:txXfrm>
        <a:off x="2020141" y="3166548"/>
        <a:ext cx="869231" cy="869231"/>
      </dsp:txXfrm>
    </dsp:sp>
    <dsp:sp modelId="{B0630486-5107-484F-890D-773D867C13FB}">
      <dsp:nvSpPr>
        <dsp:cNvPr id="0" name=""/>
        <dsp:cNvSpPr/>
      </dsp:nvSpPr>
      <dsp:spPr>
        <a:xfrm>
          <a:off x="1819382" y="55869"/>
          <a:ext cx="4508538" cy="4508538"/>
        </a:xfrm>
        <a:prstGeom prst="circularArrow">
          <a:avLst>
            <a:gd name="adj1" fmla="val 3760"/>
            <a:gd name="adj2" fmla="val 234553"/>
            <a:gd name="adj3" fmla="val 10608856"/>
            <a:gd name="adj4" fmla="val 9334145"/>
            <a:gd name="adj5" fmla="val 438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E5CEBE-CB20-4E3F-9766-2DC401FE5F4E}">
      <dsp:nvSpPr>
        <dsp:cNvPr id="0" name=""/>
        <dsp:cNvSpPr/>
      </dsp:nvSpPr>
      <dsp:spPr>
        <a:xfrm>
          <a:off x="1620307" y="1414761"/>
          <a:ext cx="869231" cy="869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July</a:t>
          </a:r>
          <a:endParaRPr lang="en-US" sz="13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Winners announced</a:t>
          </a:r>
          <a:endParaRPr lang="en-US" sz="1100" kern="1200" dirty="0"/>
        </a:p>
      </dsp:txBody>
      <dsp:txXfrm>
        <a:off x="1620307" y="1414761"/>
        <a:ext cx="869231" cy="869231"/>
      </dsp:txXfrm>
    </dsp:sp>
    <dsp:sp modelId="{A59F355C-8448-44F9-AD5B-48E095A56FD3}">
      <dsp:nvSpPr>
        <dsp:cNvPr id="0" name=""/>
        <dsp:cNvSpPr/>
      </dsp:nvSpPr>
      <dsp:spPr>
        <a:xfrm>
          <a:off x="1673196" y="312101"/>
          <a:ext cx="4508538" cy="4508538"/>
        </a:xfrm>
        <a:prstGeom prst="circularArrow">
          <a:avLst>
            <a:gd name="adj1" fmla="val 3760"/>
            <a:gd name="adj2" fmla="val 234553"/>
            <a:gd name="adj3" fmla="val 13750455"/>
            <a:gd name="adj4" fmla="val 12827439"/>
            <a:gd name="adj5" fmla="val 438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26AAFE-C402-4CFA-89D6-0B6594A6412C}">
      <dsp:nvSpPr>
        <dsp:cNvPr id="0" name=""/>
        <dsp:cNvSpPr/>
      </dsp:nvSpPr>
      <dsp:spPr>
        <a:xfrm>
          <a:off x="2683730" y="94930"/>
          <a:ext cx="1019591" cy="900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September</a:t>
          </a:r>
          <a:endParaRPr lang="en-US" sz="13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Completion deadline for previous year’s winners</a:t>
          </a:r>
          <a:endParaRPr lang="en-US" sz="1100" kern="1200" dirty="0"/>
        </a:p>
      </dsp:txBody>
      <dsp:txXfrm>
        <a:off x="2683730" y="94930"/>
        <a:ext cx="1019591" cy="900419"/>
      </dsp:txXfrm>
    </dsp:sp>
    <dsp:sp modelId="{6F32A23E-39BD-4B3A-90D2-19AB935310DA}">
      <dsp:nvSpPr>
        <dsp:cNvPr id="0" name=""/>
        <dsp:cNvSpPr/>
      </dsp:nvSpPr>
      <dsp:spPr>
        <a:xfrm>
          <a:off x="2061738" y="96605"/>
          <a:ext cx="4508538" cy="4508538"/>
        </a:xfrm>
        <a:prstGeom prst="circularArrow">
          <a:avLst>
            <a:gd name="adj1" fmla="val 3760"/>
            <a:gd name="adj2" fmla="val 234553"/>
            <a:gd name="adj3" fmla="val 16333806"/>
            <a:gd name="adj4" fmla="val 15167341"/>
            <a:gd name="adj5" fmla="val 438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FC0C5-15D3-43B3-A1F1-10FE0E15D541}">
      <dsp:nvSpPr>
        <dsp:cNvPr id="0" name=""/>
        <dsp:cNvSpPr/>
      </dsp:nvSpPr>
      <dsp:spPr>
        <a:xfrm>
          <a:off x="6430" y="1623139"/>
          <a:ext cx="1723321" cy="1530005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69" tIns="40640" rIns="269876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NERS input period closes. Analyze all eligible enhancements</a:t>
          </a:r>
          <a:endParaRPr lang="en-US" sz="1600" kern="1200" dirty="0"/>
        </a:p>
      </dsp:txBody>
      <dsp:txXfrm>
        <a:off x="6430" y="1623139"/>
        <a:ext cx="1532070" cy="1530005"/>
      </dsp:txXfrm>
    </dsp:sp>
    <dsp:sp modelId="{DA04AD98-66BD-4E60-8F90-6D7CB4D52B99}">
      <dsp:nvSpPr>
        <dsp:cNvPr id="0" name=""/>
        <dsp:cNvSpPr/>
      </dsp:nvSpPr>
      <dsp:spPr>
        <a:xfrm>
          <a:off x="1347251" y="1623139"/>
          <a:ext cx="1799955" cy="1530005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69" tIns="40640" rIns="67469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Post to the CCC Wiki and ask for your top 5 choices</a:t>
          </a:r>
          <a:endParaRPr lang="en-US" sz="1600" kern="1200" dirty="0"/>
        </a:p>
      </dsp:txBody>
      <dsp:txXfrm>
        <a:off x="1729752" y="1623139"/>
        <a:ext cx="1034953" cy="1530005"/>
      </dsp:txXfrm>
    </dsp:sp>
    <dsp:sp modelId="{3332C9A1-238E-41FD-B223-606C5118CFCF}">
      <dsp:nvSpPr>
        <dsp:cNvPr id="0" name=""/>
        <dsp:cNvSpPr/>
      </dsp:nvSpPr>
      <dsp:spPr>
        <a:xfrm>
          <a:off x="2764705" y="1623139"/>
          <a:ext cx="1958560" cy="1530005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69" tIns="40640" rIns="67469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Consolidate votes &amp; analyze data</a:t>
          </a:r>
          <a:endParaRPr lang="en-US" sz="1600" kern="1200" dirty="0"/>
        </a:p>
      </dsp:txBody>
      <dsp:txXfrm>
        <a:off x="3147206" y="1623139"/>
        <a:ext cx="1193558" cy="1530005"/>
      </dsp:txXfrm>
    </dsp:sp>
    <dsp:sp modelId="{545F21EF-67C3-4790-AE66-27F36AC20411}">
      <dsp:nvSpPr>
        <dsp:cNvPr id="0" name=""/>
        <dsp:cNvSpPr/>
      </dsp:nvSpPr>
      <dsp:spPr>
        <a:xfrm>
          <a:off x="4340764" y="1623139"/>
          <a:ext cx="2383060" cy="1530005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69" tIns="45720" rIns="67469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Assign points</a:t>
          </a:r>
          <a:endParaRPr lang="en-US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# of schools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Apply weighting factor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Vote on top 5</a:t>
          </a:r>
        </a:p>
      </dsp:txBody>
      <dsp:txXfrm>
        <a:off x="4723265" y="1623139"/>
        <a:ext cx="1618058" cy="1530005"/>
      </dsp:txXfrm>
    </dsp:sp>
    <dsp:sp modelId="{1673B4E7-50FF-40C0-90DD-1C923DE733BF}">
      <dsp:nvSpPr>
        <dsp:cNvPr id="0" name=""/>
        <dsp:cNvSpPr/>
      </dsp:nvSpPr>
      <dsp:spPr>
        <a:xfrm>
          <a:off x="6341323" y="1623139"/>
          <a:ext cx="1912506" cy="1530005"/>
        </a:xfrm>
        <a:prstGeom prst="chevron">
          <a:avLst>
            <a:gd name="adj" fmla="val 25000"/>
          </a:avLst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69" tIns="45720" rIns="67469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Assess and </a:t>
          </a:r>
          <a:r>
            <a:rPr lang="en-US" sz="1800" kern="1200" dirty="0" smtClean="0"/>
            <a:t>analyze  </a:t>
          </a:r>
          <a:r>
            <a:rPr lang="en-US" sz="1800" kern="1200" dirty="0" smtClean="0"/>
            <a:t>remaining items</a:t>
          </a:r>
        </a:p>
      </dsp:txBody>
      <dsp:txXfrm>
        <a:off x="6723824" y="1623139"/>
        <a:ext cx="1147504" cy="1530005"/>
      </dsp:txXfrm>
    </dsp:sp>
    <dsp:sp modelId="{A979AEDC-4B8B-4E86-A5B8-6A39C6D5F9AF}">
      <dsp:nvSpPr>
        <dsp:cNvPr id="0" name=""/>
        <dsp:cNvSpPr/>
      </dsp:nvSpPr>
      <dsp:spPr>
        <a:xfrm>
          <a:off x="7871328" y="1623139"/>
          <a:ext cx="1912506" cy="1530005"/>
        </a:xfrm>
        <a:prstGeom prst="chevron">
          <a:avLst>
            <a:gd name="adj" fmla="val 25000"/>
          </a:avLst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69" tIns="45720" rIns="67469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Assign points based on approved criteria</a:t>
          </a:r>
        </a:p>
      </dsp:txBody>
      <dsp:txXfrm>
        <a:off x="8253829" y="1623139"/>
        <a:ext cx="1147504" cy="1530005"/>
      </dsp:txXfrm>
    </dsp:sp>
    <dsp:sp modelId="{3D508EAD-B740-4EE4-8E01-BEFC15954C1C}">
      <dsp:nvSpPr>
        <dsp:cNvPr id="0" name=""/>
        <dsp:cNvSpPr/>
      </dsp:nvSpPr>
      <dsp:spPr>
        <a:xfrm>
          <a:off x="9401334" y="1623139"/>
          <a:ext cx="1912506" cy="1530005"/>
        </a:xfrm>
        <a:prstGeom prst="chevron">
          <a:avLst>
            <a:gd name="adj" fmla="val 25000"/>
          </a:avLst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69" tIns="45720" rIns="67469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Apply points for those still on the list</a:t>
          </a:r>
        </a:p>
      </dsp:txBody>
      <dsp:txXfrm>
        <a:off x="9783835" y="1623139"/>
        <a:ext cx="1147504" cy="1530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2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1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4AFB99-0EAB-4182-AFF8-E214C82A68F6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2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61015F-7CC6-4D0A-9D87-873EA4C304CC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7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1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8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C68B11-C5A8-448C-8CE9-B1A273C79CFC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3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293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igelu.org/development-cooperation/ners-vs-idea-exchange" TargetMode="External"/><Relationship Id="rId3" Type="http://schemas.openxmlformats.org/officeDocument/2006/relationships/hyperlink" Target="https://eluna40.wildapricot.org/" TargetMode="External"/><Relationship Id="rId7" Type="http://schemas.openxmlformats.org/officeDocument/2006/relationships/hyperlink" Target="ExLibris%20Ners%20Enhancement%20Process%20Document" TargetMode="External"/><Relationship Id="rId2" Type="http://schemas.openxmlformats.org/officeDocument/2006/relationships/hyperlink" Target="https://el-una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ners.igelu.org/index.php?action=login" TargetMode="External"/><Relationship Id="rId11" Type="http://schemas.openxmlformats.org/officeDocument/2006/relationships/hyperlink" Target="https://knowledge.exlibrisgroup.com/Cross_Product/Knowledge_Articles/Enhancement_Process_Common_QandA" TargetMode="External"/><Relationship Id="rId5" Type="http://schemas.openxmlformats.org/officeDocument/2006/relationships/hyperlink" Target="mailto:cal-rug@googlegroups.com" TargetMode="External"/><Relationship Id="rId10" Type="http://schemas.openxmlformats.org/officeDocument/2006/relationships/hyperlink" Target="https://el-una.org/working-groups/ners-enhancement-process/" TargetMode="External"/><Relationship Id="rId4" Type="http://schemas.openxmlformats.org/officeDocument/2006/relationships/hyperlink" Target="https://cccnext.jira.com/wiki/spaces/CLSPP/pages/1119322610/ELUNA+and+NERS+Information" TargetMode="External"/><Relationship Id="rId9" Type="http://schemas.openxmlformats.org/officeDocument/2006/relationships/hyperlink" Target="mailto:ners@igelu.or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ers@igelu.org" TargetMode="External"/><Relationship Id="rId2" Type="http://schemas.openxmlformats.org/officeDocument/2006/relationships/hyperlink" Target="https://ners.igelu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una40.wildapricot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63" y="3727705"/>
            <a:ext cx="10993549" cy="971444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Eluna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 NERS 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LSP Update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Wednesday Webinar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2-3-2021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Brace 5"/>
          <p:cNvSpPr/>
          <p:nvPr/>
        </p:nvSpPr>
        <p:spPr>
          <a:xfrm rot="5400000">
            <a:off x="3139731" y="-43939"/>
            <a:ext cx="921986" cy="603906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5400000">
            <a:off x="8701295" y="927711"/>
            <a:ext cx="921986" cy="4279392"/>
          </a:xfrm>
          <a:prstGeom prst="leftBrac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Approved Voting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397476"/>
              </p:ext>
            </p:extLst>
          </p:nvPr>
        </p:nvGraphicFramePr>
        <p:xfrm>
          <a:off x="448056" y="1715956"/>
          <a:ext cx="11320272" cy="4776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690896" y="2039112"/>
            <a:ext cx="1819656" cy="448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Round One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193024" y="2140070"/>
            <a:ext cx="1819656" cy="448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Round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5688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Input new enhancement requests.  The time is now through the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February!</a:t>
            </a:r>
          </a:p>
          <a:p>
            <a:r>
              <a:rPr lang="en-US" sz="2400" dirty="0" smtClean="0"/>
              <a:t>When you see the Round One voting announcement – </a:t>
            </a:r>
            <a:r>
              <a:rPr lang="en-US" sz="2400" dirty="0" smtClean="0"/>
              <a:t>Open </a:t>
            </a:r>
            <a:r>
              <a:rPr lang="en-US" sz="2400" dirty="0" smtClean="0"/>
              <a:t>that email</a:t>
            </a:r>
          </a:p>
          <a:p>
            <a:r>
              <a:rPr lang="en-US" sz="2400" dirty="0" smtClean="0"/>
              <a:t>Hold conversations with the folks at your library</a:t>
            </a:r>
          </a:p>
          <a:p>
            <a:r>
              <a:rPr lang="en-US" sz="2400" dirty="0" smtClean="0"/>
              <a:t>Choose your institutions own top enhancement </a:t>
            </a:r>
            <a:r>
              <a:rPr lang="en-US" sz="2400" dirty="0" smtClean="0"/>
              <a:t>priorities</a:t>
            </a:r>
            <a:endParaRPr lang="en-US" sz="2400" dirty="0" smtClean="0"/>
          </a:p>
          <a:p>
            <a:r>
              <a:rPr lang="en-US" sz="2400" dirty="0" smtClean="0"/>
              <a:t>Use your own voting power - Vote for your top choices in NERS </a:t>
            </a:r>
          </a:p>
          <a:p>
            <a:r>
              <a:rPr lang="en-US" sz="2400" dirty="0" smtClean="0"/>
              <a:t>Input your voting choices through the CCC site</a:t>
            </a:r>
          </a:p>
          <a:p>
            <a:r>
              <a:rPr lang="en-US" sz="2400" dirty="0" smtClean="0"/>
              <a:t>Watch for additional announcements on the top overall CCC choices </a:t>
            </a:r>
          </a:p>
          <a:p>
            <a:r>
              <a:rPr lang="en-US" sz="2400" dirty="0" smtClean="0"/>
              <a:t>Use your final vote </a:t>
            </a:r>
            <a:r>
              <a:rPr lang="en-US" sz="2400" dirty="0" smtClean="0"/>
              <a:t>as </a:t>
            </a:r>
            <a:r>
              <a:rPr lang="en-US" sz="2400" dirty="0" smtClean="0"/>
              <a:t>best fits your library needs</a:t>
            </a:r>
          </a:p>
          <a:p>
            <a:r>
              <a:rPr lang="en-US" sz="2400" dirty="0" smtClean="0"/>
              <a:t>Please keep in mind the CCC choices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168" y="3054477"/>
            <a:ext cx="2062352" cy="198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8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to Consult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912" y="2228003"/>
            <a:ext cx="5749505" cy="242629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ELUNA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ELUNA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Membership Checker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CCC LSP ELUNA/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NERS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Wiki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/>
              <a:t>California </a:t>
            </a:r>
            <a:r>
              <a:rPr lang="en-US" sz="2400" dirty="0"/>
              <a:t>regional user listserv: </a:t>
            </a:r>
            <a:r>
              <a:rPr lang="en-US" sz="2400" u="sng" dirty="0">
                <a:hlinkClick r:id="rId5"/>
              </a:rPr>
              <a:t>cal-rug@googlegroups.com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6984" y="2228003"/>
            <a:ext cx="6023825" cy="4428829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NERS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Login Page</a:t>
            </a:r>
            <a:endParaRPr lang="en-US" sz="24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 action="ppaction://hlinkfile"/>
              </a:rPr>
              <a:t>Idea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7" action="ppaction://hlinkfile"/>
              </a:rPr>
              <a:t>Exchange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8"/>
              </a:rPr>
              <a:t>NERS vs Idea Exchange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US" sz="2400" dirty="0" smtClean="0"/>
              <a:t>Can’t login contact: </a:t>
            </a:r>
            <a:r>
              <a:rPr lang="en-US" sz="2400" u="sng" dirty="0" smtClean="0">
                <a:hlinkClick r:id="rId9"/>
              </a:rPr>
              <a:t>ners@igelu.org </a:t>
            </a:r>
            <a:endParaRPr lang="en-US" sz="2400" u="sng" dirty="0" smtClean="0"/>
          </a:p>
          <a:p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ExLibris NERS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Enhancement </a:t>
            </a: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Process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Enhancement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Process – Common Q &amp; </a:t>
            </a: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96000" lvl="4" indent="0">
              <a:buNone/>
            </a:pPr>
            <a:r>
              <a:rPr lang="en-US" sz="2800" dirty="0" smtClean="0"/>
              <a:t>Questions?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038" y="2619408"/>
            <a:ext cx="3540634" cy="209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Eluna</a:t>
            </a:r>
            <a:r>
              <a:rPr lang="en-US" dirty="0"/>
              <a:t>: ex-</a:t>
            </a:r>
            <a:r>
              <a:rPr lang="en-US" dirty="0" err="1"/>
              <a:t>libris</a:t>
            </a:r>
            <a:r>
              <a:rPr lang="en-US" dirty="0"/>
              <a:t> users of north </a:t>
            </a:r>
            <a:r>
              <a:rPr lang="en-US" dirty="0" err="1"/>
              <a:t>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203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What is ELUNA?</a:t>
            </a:r>
          </a:p>
          <a:p>
            <a:endParaRPr lang="en-US" b="1" dirty="0"/>
          </a:p>
          <a:p>
            <a:pPr lvl="1"/>
            <a:r>
              <a:rPr lang="en-US" sz="2800" dirty="0"/>
              <a:t>Stands for </a:t>
            </a:r>
            <a:r>
              <a:rPr lang="en-US" sz="2800" b="1" dirty="0"/>
              <a:t>E</a:t>
            </a:r>
            <a:r>
              <a:rPr lang="en-US" sz="2800" dirty="0"/>
              <a:t>x-</a:t>
            </a:r>
            <a:r>
              <a:rPr lang="en-US" sz="2800" b="1" dirty="0"/>
              <a:t>L</a:t>
            </a:r>
            <a:r>
              <a:rPr lang="en-US" sz="2800" dirty="0"/>
              <a:t>ibris </a:t>
            </a:r>
            <a:r>
              <a:rPr lang="en-US" sz="2800" b="1" dirty="0"/>
              <a:t>U</a:t>
            </a:r>
            <a:r>
              <a:rPr lang="en-US" sz="2800" dirty="0"/>
              <a:t>sers of </a:t>
            </a:r>
            <a:r>
              <a:rPr lang="en-US" sz="2800" b="1" dirty="0"/>
              <a:t>N</a:t>
            </a:r>
            <a:r>
              <a:rPr lang="en-US" sz="2800" dirty="0"/>
              <a:t>orth </a:t>
            </a:r>
            <a:r>
              <a:rPr lang="en-US" sz="2800" b="1" dirty="0"/>
              <a:t>A</a:t>
            </a:r>
            <a:r>
              <a:rPr lang="en-US" sz="2800" dirty="0"/>
              <a:t>merica</a:t>
            </a:r>
          </a:p>
          <a:p>
            <a:pPr lvl="1"/>
            <a:r>
              <a:rPr lang="en-US" sz="2800" dirty="0"/>
              <a:t>Represents more than 1,200 institutions in the Americas</a:t>
            </a:r>
          </a:p>
          <a:p>
            <a:pPr lvl="1"/>
            <a:r>
              <a:rPr lang="en-US" sz="2800" dirty="0"/>
              <a:t>Membership is by college. CCL has paid the 2021 membership costs for all CCL members.</a:t>
            </a:r>
          </a:p>
          <a:p>
            <a:pPr lvl="1"/>
            <a:r>
              <a:rPr lang="en-US" sz="2800" dirty="0"/>
              <a:t>Works closely with sister organization </a:t>
            </a:r>
            <a:r>
              <a:rPr lang="en-US" sz="2800" dirty="0" err="1"/>
              <a:t>IGeLU</a:t>
            </a:r>
            <a:r>
              <a:rPr lang="en-US" sz="2800" dirty="0"/>
              <a:t> (</a:t>
            </a:r>
            <a:r>
              <a:rPr lang="en-US" sz="2800" b="1" dirty="0"/>
              <a:t>I</a:t>
            </a:r>
            <a:r>
              <a:rPr lang="en-US" sz="2800" dirty="0"/>
              <a:t>nternational </a:t>
            </a:r>
            <a:r>
              <a:rPr lang="en-US" sz="2800" b="1" dirty="0"/>
              <a:t>G</a:t>
            </a:r>
            <a:r>
              <a:rPr lang="en-US" sz="2800" dirty="0"/>
              <a:t>roup of </a:t>
            </a:r>
            <a:r>
              <a:rPr lang="en-US" sz="2800" b="1" dirty="0"/>
              <a:t>E</a:t>
            </a:r>
            <a:r>
              <a:rPr lang="en-US" sz="2800" dirty="0"/>
              <a:t>x-</a:t>
            </a:r>
            <a:r>
              <a:rPr lang="en-US" sz="2800" b="1" dirty="0"/>
              <a:t>L</a:t>
            </a:r>
            <a:r>
              <a:rPr lang="en-US" sz="2800" dirty="0"/>
              <a:t>ibris </a:t>
            </a:r>
            <a:r>
              <a:rPr lang="en-US" sz="2800" b="1" dirty="0"/>
              <a:t>U</a:t>
            </a:r>
            <a:r>
              <a:rPr lang="en-US" sz="2800" dirty="0"/>
              <a:t>sers.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Eluna</a:t>
            </a:r>
            <a:r>
              <a:rPr lang="en-US" dirty="0"/>
              <a:t> membership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Reduced registration fee at ELUNA Annual Meeting</a:t>
            </a:r>
          </a:p>
          <a:p>
            <a:r>
              <a:rPr lang="en-US" sz="2800" dirty="0"/>
              <a:t>Access to ELUNA document repository</a:t>
            </a:r>
          </a:p>
          <a:p>
            <a:r>
              <a:rPr lang="en-US" sz="2800" dirty="0"/>
              <a:t>Opportunities for professional development</a:t>
            </a:r>
          </a:p>
          <a:p>
            <a:r>
              <a:rPr lang="en-US" sz="2800" dirty="0"/>
              <a:t>Regional User Groups</a:t>
            </a:r>
          </a:p>
          <a:p>
            <a:r>
              <a:rPr lang="en-US" sz="2800" dirty="0"/>
              <a:t>Submit and vote on enhancement requests through NERS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0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Enhancements vs Idea Exchange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84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Enhancements (NERS)</a:t>
            </a:r>
            <a:endParaRPr lang="en-US" sz="2400" dirty="0"/>
          </a:p>
          <a:p>
            <a:pPr lvl="1"/>
            <a:r>
              <a:rPr lang="en-US" sz="2400" dirty="0"/>
              <a:t>The </a:t>
            </a:r>
            <a:r>
              <a:rPr lang="en-US" sz="2400" dirty="0" smtClean="0"/>
              <a:t>ELUNA enhancement </a:t>
            </a:r>
            <a:r>
              <a:rPr lang="en-US" sz="2400" dirty="0"/>
              <a:t>request process (“NERS”) is the only </a:t>
            </a:r>
            <a:r>
              <a:rPr lang="en-US" sz="2400" dirty="0" smtClean="0"/>
              <a:t>way to obtain a </a:t>
            </a:r>
            <a:r>
              <a:rPr lang="en-US" sz="2400" dirty="0"/>
              <a:t>“road-map commitment</a:t>
            </a:r>
            <a:r>
              <a:rPr lang="en-US" sz="2400" dirty="0" smtClean="0"/>
              <a:t>”</a:t>
            </a:r>
          </a:p>
          <a:p>
            <a:pPr marL="324000" lvl="1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b="1" dirty="0"/>
              <a:t>Idea Exchange</a:t>
            </a:r>
            <a:endParaRPr lang="en-US" sz="2400" dirty="0"/>
          </a:p>
          <a:p>
            <a:r>
              <a:rPr lang="en-US" sz="2400" dirty="0"/>
              <a:t>Communication directly between the user and the Ex Libris product management team, to help the team set development priorities. </a:t>
            </a:r>
            <a:r>
              <a:rPr lang="en-US" sz="2400" dirty="0" smtClean="0"/>
              <a:t> </a:t>
            </a:r>
            <a:r>
              <a:rPr lang="en-US" sz="2400" dirty="0" smtClean="0"/>
              <a:t>Submitted ideas </a:t>
            </a:r>
            <a:r>
              <a:rPr lang="en-US" sz="2400" dirty="0"/>
              <a:t>c</a:t>
            </a:r>
            <a:r>
              <a:rPr lang="en-US" sz="2400" dirty="0" smtClean="0"/>
              <a:t>an </a:t>
            </a:r>
            <a:r>
              <a:rPr lang="en-US" sz="2400" dirty="0"/>
              <a:t>influence the Ex Libris road </a:t>
            </a:r>
            <a:r>
              <a:rPr lang="en-US" sz="2400" dirty="0" smtClean="0"/>
              <a:t>but do not represent a contractual commitment.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b="1" dirty="0" smtClean="0"/>
              <a:t>Can you </a:t>
            </a:r>
            <a:r>
              <a:rPr lang="en-US" sz="2400" b="1" dirty="0"/>
              <a:t>submit to both? </a:t>
            </a:r>
            <a:endParaRPr lang="en-US" sz="2400" dirty="0"/>
          </a:p>
          <a:p>
            <a:r>
              <a:rPr lang="en-US" sz="2400" dirty="0" smtClean="0"/>
              <a:t>Absolutely!  Submitting to both is </a:t>
            </a:r>
            <a:r>
              <a:rPr lang="en-US" sz="2400" dirty="0" smtClean="0"/>
              <a:t>a great way try to get your voice heard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8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Alma/ Primo Enhancement Cycle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0148674"/>
              </p:ext>
            </p:extLst>
          </p:nvPr>
        </p:nvGraphicFramePr>
        <p:xfrm>
          <a:off x="-1124712" y="1975105"/>
          <a:ext cx="8147304" cy="4809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742432" y="1975105"/>
            <a:ext cx="6254496" cy="42793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b="1" dirty="0"/>
              <a:t>Dates to Remember this Year</a:t>
            </a:r>
          </a:p>
          <a:p>
            <a:r>
              <a:rPr lang="en-US" sz="2000" dirty="0" smtClean="0"/>
              <a:t>Jan</a:t>
            </a:r>
            <a:r>
              <a:rPr lang="en-US" sz="2000" dirty="0"/>
              <a:t>. 31 - Feb. </a:t>
            </a:r>
            <a:r>
              <a:rPr lang="en-US" sz="2000" dirty="0" smtClean="0"/>
              <a:t>13</a:t>
            </a:r>
            <a:r>
              <a:rPr lang="en-US" sz="2000" dirty="0"/>
              <a:t> </a:t>
            </a:r>
            <a:r>
              <a:rPr lang="en-US" sz="2000" dirty="0" smtClean="0"/>
              <a:t>– Enter new NERS  </a:t>
            </a:r>
            <a:r>
              <a:rPr lang="en-US" sz="2000" dirty="0"/>
              <a:t>(2 weeks)</a:t>
            </a:r>
          </a:p>
          <a:p>
            <a:r>
              <a:rPr lang="en-US" sz="2000" dirty="0"/>
              <a:t>Feb. 14 – Mar. </a:t>
            </a:r>
            <a:r>
              <a:rPr lang="en-US" sz="2000" dirty="0" smtClean="0"/>
              <a:t>27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2000" dirty="0" smtClean="0"/>
              <a:t>ELUNA </a:t>
            </a:r>
            <a:r>
              <a:rPr lang="en-US" sz="2000" dirty="0" smtClean="0"/>
              <a:t>reviews &amp; posts voting options  (</a:t>
            </a:r>
            <a:r>
              <a:rPr lang="en-US" sz="2000" dirty="0"/>
              <a:t>6 weeks)</a:t>
            </a:r>
          </a:p>
          <a:p>
            <a:r>
              <a:rPr lang="en-US" sz="2000" dirty="0"/>
              <a:t>Mar. 28 –Apr. </a:t>
            </a:r>
            <a:r>
              <a:rPr lang="en-US" sz="2000" dirty="0" smtClean="0"/>
              <a:t>10 </a:t>
            </a:r>
            <a:r>
              <a:rPr lang="en-US" sz="2000" dirty="0"/>
              <a:t>– First round of voting (2 weeks)  </a:t>
            </a:r>
          </a:p>
          <a:p>
            <a:r>
              <a:rPr lang="en-US" sz="2000" dirty="0" smtClean="0"/>
              <a:t>Apr</a:t>
            </a:r>
            <a:r>
              <a:rPr lang="en-US" sz="2000" dirty="0"/>
              <a:t>. 17 – June 12</a:t>
            </a:r>
            <a:r>
              <a:rPr lang="en-US" sz="2000" dirty="0" smtClean="0"/>
              <a:t>,– </a:t>
            </a:r>
            <a:r>
              <a:rPr lang="en-US" sz="2000" dirty="0"/>
              <a:t>Ex Libris pointing work (8 </a:t>
            </a:r>
            <a:r>
              <a:rPr lang="en-US" sz="2000" dirty="0" smtClean="0"/>
              <a:t>weeks)</a:t>
            </a:r>
            <a:endParaRPr lang="en-US" sz="2000" dirty="0"/>
          </a:p>
          <a:p>
            <a:r>
              <a:rPr lang="en-US" sz="2000" dirty="0"/>
              <a:t>June 13 – </a:t>
            </a:r>
            <a:r>
              <a:rPr lang="en-US" sz="2000" dirty="0" smtClean="0"/>
              <a:t>June 26 </a:t>
            </a:r>
            <a:r>
              <a:rPr lang="en-US" sz="2000" dirty="0"/>
              <a:t>– Second round of voting </a:t>
            </a:r>
            <a:r>
              <a:rPr lang="en-US" sz="2000" dirty="0" smtClean="0"/>
              <a:t>(</a:t>
            </a:r>
            <a:r>
              <a:rPr lang="en-US" sz="2000" dirty="0"/>
              <a:t>2 weeks</a:t>
            </a:r>
            <a:r>
              <a:rPr lang="en-US" sz="2000" dirty="0" smtClean="0"/>
              <a:t>)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4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submit an enhancement request through </a:t>
            </a:r>
            <a:r>
              <a:rPr lang="en-US" dirty="0" smtClean="0"/>
              <a:t>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74520"/>
            <a:ext cx="11029615" cy="4855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Log </a:t>
            </a:r>
            <a:r>
              <a:rPr lang="en-US" dirty="0"/>
              <a:t>in with your institutional credentials: </a:t>
            </a:r>
            <a:r>
              <a:rPr lang="en-US" dirty="0">
                <a:hlinkClick r:id="rId2"/>
              </a:rPr>
              <a:t>https://ners.igelu.org/. </a:t>
            </a:r>
            <a:r>
              <a:rPr lang="en-US" dirty="0" smtClean="0"/>
              <a:t> This </a:t>
            </a:r>
            <a:r>
              <a:rPr lang="en-US" dirty="0"/>
              <a:t>puts you on the “Home” tab.</a:t>
            </a:r>
          </a:p>
          <a:p>
            <a:r>
              <a:rPr lang="en-US" dirty="0" smtClean="0"/>
              <a:t>Navigate </a:t>
            </a:r>
            <a:r>
              <a:rPr lang="en-US" dirty="0"/>
              <a:t>to the request tab</a:t>
            </a:r>
          </a:p>
          <a:p>
            <a:r>
              <a:rPr lang="en-US" dirty="0" smtClean="0"/>
              <a:t>Check </a:t>
            </a:r>
            <a:r>
              <a:rPr lang="en-US" dirty="0"/>
              <a:t>to see if your enhancement already exists</a:t>
            </a:r>
          </a:p>
          <a:p>
            <a:r>
              <a:rPr lang="en-US" dirty="0" smtClean="0"/>
              <a:t>Enter </a:t>
            </a:r>
            <a:r>
              <a:rPr lang="en-US" dirty="0"/>
              <a:t>keyword (optional)</a:t>
            </a:r>
          </a:p>
          <a:p>
            <a:r>
              <a:rPr lang="en-US" dirty="0" smtClean="0"/>
              <a:t>Choose </a:t>
            </a:r>
            <a:r>
              <a:rPr lang="en-US" dirty="0"/>
              <a:t>your product</a:t>
            </a:r>
          </a:p>
          <a:p>
            <a:r>
              <a:rPr lang="en-US" dirty="0" smtClean="0"/>
              <a:t>Choose </a:t>
            </a:r>
            <a:r>
              <a:rPr lang="en-US" dirty="0"/>
              <a:t>request status ‘new’</a:t>
            </a:r>
          </a:p>
          <a:p>
            <a:r>
              <a:rPr lang="en-US" dirty="0" smtClean="0"/>
              <a:t>Click </a:t>
            </a:r>
            <a:r>
              <a:rPr lang="en-US" dirty="0"/>
              <a:t>search</a:t>
            </a:r>
          </a:p>
          <a:p>
            <a:r>
              <a:rPr lang="en-US" dirty="0" smtClean="0"/>
              <a:t>Once </a:t>
            </a:r>
            <a:r>
              <a:rPr lang="en-US" dirty="0"/>
              <a:t>you determine your idea is unique click on the ADD </a:t>
            </a:r>
            <a:r>
              <a:rPr lang="en-US" dirty="0" smtClean="0"/>
              <a:t>button</a:t>
            </a:r>
          </a:p>
          <a:p>
            <a:endParaRPr lang="en-US" dirty="0" smtClean="0"/>
          </a:p>
          <a:p>
            <a:r>
              <a:rPr lang="en-US" dirty="0"/>
              <a:t>If your official representative is having problems with logging into or using NERS, please contact: </a:t>
            </a:r>
            <a:r>
              <a:rPr lang="en-US" u="sng" dirty="0" smtClean="0">
                <a:hlinkClick r:id="rId3"/>
              </a:rPr>
              <a:t>ners@igelu.org</a:t>
            </a:r>
            <a:endParaRPr lang="en-US" u="sng" dirty="0" smtClean="0"/>
          </a:p>
          <a:p>
            <a:r>
              <a:rPr lang="en-US" dirty="0"/>
              <a:t>To check </a:t>
            </a:r>
            <a:r>
              <a:rPr lang="en-US" dirty="0" smtClean="0"/>
              <a:t>on your representative’s name go </a:t>
            </a:r>
            <a:r>
              <a:rPr lang="en-US" dirty="0"/>
              <a:t>to the </a:t>
            </a:r>
            <a:r>
              <a:rPr lang="en-US" dirty="0" smtClean="0"/>
              <a:t>ELUNA </a:t>
            </a:r>
            <a:r>
              <a:rPr lang="en-US" dirty="0"/>
              <a:t>membership </a:t>
            </a:r>
            <a:r>
              <a:rPr lang="en-US" dirty="0" smtClean="0"/>
              <a:t>checker</a:t>
            </a:r>
            <a:r>
              <a:rPr lang="en-US" dirty="0" smtClean="0"/>
              <a:t>: </a:t>
            </a:r>
            <a:r>
              <a:rPr lang="en-US" u="sng" dirty="0">
                <a:hlinkClick r:id="rId4"/>
              </a:rPr>
              <a:t>https://eluna40.wildapricot.org/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lowchart: Sequential Access Storage 3"/>
          <p:cNvSpPr/>
          <p:nvPr/>
        </p:nvSpPr>
        <p:spPr>
          <a:xfrm>
            <a:off x="8321041" y="2734056"/>
            <a:ext cx="2752344" cy="1700784"/>
          </a:xfrm>
          <a:prstGeom prst="flowChartMagneticTap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Now is the Time!</a:t>
            </a:r>
            <a:endParaRPr lang="en-US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Don’t forget to submit your requests.  New items are always welcome!</a:t>
            </a:r>
          </a:p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5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Creating an actionable Enhancement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11029615" cy="4403184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spcBef>
                <a:spcPts val="600"/>
              </a:spcBef>
              <a:buNone/>
            </a:pPr>
            <a:r>
              <a:rPr lang="en-US" sz="2800" b="1" dirty="0"/>
              <a:t>Title</a:t>
            </a:r>
          </a:p>
          <a:p>
            <a:pPr marL="742950" lvl="1" indent="-285750" fontAlgn="base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Short and Descriptive</a:t>
            </a:r>
          </a:p>
          <a:p>
            <a:pPr marL="0" indent="0" fontAlgn="base">
              <a:buNone/>
            </a:pPr>
            <a:r>
              <a:rPr lang="en-US" sz="2800" b="1" dirty="0"/>
              <a:t>Description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/>
              <a:t>Description of the functionality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/>
              <a:t>Technical Requirements</a:t>
            </a:r>
          </a:p>
          <a:p>
            <a:pPr marL="742950" lvl="1" indent="-285750" fontAlgn="base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Non-Technical Requirements</a:t>
            </a:r>
          </a:p>
          <a:p>
            <a:pPr marL="0" indent="0" fontAlgn="base">
              <a:buNone/>
            </a:pPr>
            <a:r>
              <a:rPr lang="en-US" sz="2800" b="1" dirty="0"/>
              <a:t>Use case</a:t>
            </a:r>
          </a:p>
          <a:p>
            <a:pPr marL="742950" lvl="1" indent="-285750" fontAlgn="base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Describe what the user is trying to accomplish</a:t>
            </a:r>
          </a:p>
          <a:p>
            <a:pPr marL="0" indent="0" fontAlgn="base">
              <a:buNone/>
            </a:pPr>
            <a:r>
              <a:rPr lang="en-US" sz="2800" b="1" dirty="0"/>
              <a:t>Justification/Impact</a:t>
            </a: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Why is this enhancement important? What is the impact if this is developed or not developed?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1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 dirty="0" smtClean="0"/>
              <a:t>Vote for </a:t>
            </a:r>
            <a:r>
              <a:rPr lang="en-US" dirty="0"/>
              <a:t>an </a:t>
            </a:r>
            <a:r>
              <a:rPr lang="en-US" dirty="0" smtClean="0"/>
              <a:t>enhancement through </a:t>
            </a:r>
            <a:r>
              <a:rPr lang="en-US" dirty="0"/>
              <a:t>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Log </a:t>
            </a:r>
            <a:r>
              <a:rPr lang="en-US" sz="2400" dirty="0"/>
              <a:t>in with your institutional credentials: https://ners.igelu.org/.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This </a:t>
            </a:r>
            <a:r>
              <a:rPr lang="en-US" sz="2200" dirty="0"/>
              <a:t>puts you on the “Home” tab.</a:t>
            </a:r>
          </a:p>
          <a:p>
            <a:r>
              <a:rPr lang="en-US" sz="2400" dirty="0" smtClean="0"/>
              <a:t>Under </a:t>
            </a:r>
            <a:r>
              <a:rPr lang="en-US" sz="2400" dirty="0"/>
              <a:t>“Vote” tab, you can vote for your select enhancements.</a:t>
            </a:r>
          </a:p>
          <a:p>
            <a:r>
              <a:rPr lang="en-US" sz="2400" dirty="0"/>
              <a:t>Review each enhancement and enter a number in the “Your Votes” column.</a:t>
            </a:r>
          </a:p>
          <a:p>
            <a:r>
              <a:rPr lang="en-US" sz="2400" dirty="0"/>
              <a:t>Once you have assigned the points allotted, click the “Submit Votes” button.</a:t>
            </a:r>
          </a:p>
          <a:p>
            <a:r>
              <a:rPr lang="en-US" sz="2400" dirty="0"/>
              <a:t>At any time before the end of the voting period, you can change your vote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4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NERS </a:t>
            </a:r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39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Round One Voting</a:t>
            </a:r>
          </a:p>
          <a:p>
            <a:r>
              <a:rPr lang="en-US" sz="2000" dirty="0" smtClean="0"/>
              <a:t>All enhancement requests are voted on by ELUNA members</a:t>
            </a:r>
          </a:p>
          <a:p>
            <a:r>
              <a:rPr lang="en-US" sz="2000" dirty="0" smtClean="0"/>
              <a:t>The twenty </a:t>
            </a:r>
            <a:r>
              <a:rPr lang="en-US" sz="2000" dirty="0"/>
              <a:t>enhancements with the most votes are sent to Ex Libris</a:t>
            </a:r>
          </a:p>
          <a:p>
            <a:r>
              <a:rPr lang="en-US" sz="2000" dirty="0"/>
              <a:t> Ex Libris </a:t>
            </a:r>
            <a:r>
              <a:rPr lang="en-US" sz="2000" dirty="0" smtClean="0"/>
              <a:t>evaluates requests and assigns </a:t>
            </a:r>
            <a:r>
              <a:rPr lang="en-US" sz="2000" dirty="0"/>
              <a:t>development points </a:t>
            </a:r>
            <a:r>
              <a:rPr lang="en-US" sz="2000" dirty="0" smtClean="0"/>
              <a:t>based on difficulty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Round Two Voting </a:t>
            </a:r>
          </a:p>
          <a:p>
            <a:r>
              <a:rPr lang="en-US" sz="2000" dirty="0" smtClean="0"/>
              <a:t>ELUNA members review the remaining enhancements </a:t>
            </a:r>
          </a:p>
          <a:p>
            <a:r>
              <a:rPr lang="en-US" sz="2000" dirty="0" smtClean="0"/>
              <a:t>Members allocate </a:t>
            </a:r>
            <a:r>
              <a:rPr lang="en-US" sz="2000" dirty="0" smtClean="0"/>
              <a:t>their100 points </a:t>
            </a:r>
            <a:r>
              <a:rPr lang="en-US" sz="2000" dirty="0"/>
              <a:t>as </a:t>
            </a:r>
            <a:r>
              <a:rPr lang="en-US" sz="2000" dirty="0" smtClean="0"/>
              <a:t>they </a:t>
            </a:r>
            <a:r>
              <a:rPr lang="en-US" sz="2000" dirty="0"/>
              <a:t>see </a:t>
            </a:r>
            <a:r>
              <a:rPr lang="en-US" sz="2000" dirty="0" smtClean="0"/>
              <a:t>fit</a:t>
            </a:r>
          </a:p>
          <a:p>
            <a:pPr lvl="1"/>
            <a:r>
              <a:rPr lang="en-US" sz="1800" dirty="0" smtClean="0"/>
              <a:t>Each CCC is a member as is the LSP Consortium</a:t>
            </a:r>
            <a:endParaRPr lang="en-US" sz="1800" dirty="0"/>
          </a:p>
          <a:p>
            <a:r>
              <a:rPr lang="en-US" sz="2000" dirty="0" smtClean="0"/>
              <a:t>Ex </a:t>
            </a:r>
            <a:r>
              <a:rPr lang="en-US" sz="2000" dirty="0"/>
              <a:t>Libris will implement </a:t>
            </a:r>
            <a:r>
              <a:rPr lang="en-US" sz="2000" dirty="0" smtClean="0"/>
              <a:t>the highest vote getters according </a:t>
            </a:r>
            <a:r>
              <a:rPr lang="en-US" sz="2000" dirty="0" smtClean="0"/>
              <a:t>to the contractual agreement</a:t>
            </a:r>
          </a:p>
        </p:txBody>
      </p:sp>
    </p:spTree>
    <p:extLst>
      <p:ext uri="{BB962C8B-B14F-4D97-AF65-F5344CB8AC3E}">
        <p14:creationId xmlns:p14="http://schemas.microsoft.com/office/powerpoint/2010/main" val="24031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Override1.xml><?xml version="1.0" encoding="utf-8"?>
<a:themeOverride xmlns:a="http://schemas.openxmlformats.org/drawingml/2006/main">
  <a:clrScheme name="Blue Green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870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Gill Sans MT</vt:lpstr>
      <vt:lpstr>Wingdings</vt:lpstr>
      <vt:lpstr>Wingdings 2</vt:lpstr>
      <vt:lpstr>Dividend</vt:lpstr>
      <vt:lpstr>Eluna/ NERS LSP Update</vt:lpstr>
      <vt:lpstr>Eluna: ex-libris users of north america</vt:lpstr>
      <vt:lpstr>Eluna membership benefits</vt:lpstr>
      <vt:lpstr>Enhancements vs Idea Exchange Contributions</vt:lpstr>
      <vt:lpstr>Alma/ Primo Enhancement Cycle Timeline</vt:lpstr>
      <vt:lpstr>How to submit an enhancement request through NERS</vt:lpstr>
      <vt:lpstr>Guidelines for Creating an actionable Enhancement</vt:lpstr>
      <vt:lpstr>How to Vote for an enhancement through NERS</vt:lpstr>
      <vt:lpstr>Background on NERS Voting</vt:lpstr>
      <vt:lpstr>CCC Approved Voting Process</vt:lpstr>
      <vt:lpstr>What you can do to help</vt:lpstr>
      <vt:lpstr>Resources to Consult</vt:lpstr>
      <vt:lpstr>Thanks</vt:lpstr>
    </vt:vector>
  </TitlesOfParts>
  <Company>SRJC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Eve</dc:creator>
  <cp:lastModifiedBy>Miller, Eve</cp:lastModifiedBy>
  <cp:revision>70</cp:revision>
  <dcterms:created xsi:type="dcterms:W3CDTF">2021-02-01T17:25:27Z</dcterms:created>
  <dcterms:modified xsi:type="dcterms:W3CDTF">2021-02-03T18:58:21Z</dcterms:modified>
</cp:coreProperties>
</file>