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1272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8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0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9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8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8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9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3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4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912D4-347D-3644-8FAC-8D78D062CF9F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7822-DB5E-CE41-9AE6-B9807D0C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551075" y="2972940"/>
            <a:ext cx="1702467" cy="2094046"/>
            <a:chOff x="3720767" y="2040006"/>
            <a:chExt cx="1702467" cy="2094046"/>
          </a:xfrm>
        </p:grpSpPr>
        <p:sp>
          <p:nvSpPr>
            <p:cNvPr id="4" name="Rounded Rectangle 3"/>
            <p:cNvSpPr/>
            <p:nvPr/>
          </p:nvSpPr>
          <p:spPr>
            <a:xfrm>
              <a:off x="3720767" y="2040006"/>
              <a:ext cx="1702467" cy="2094046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1277" y="2404775"/>
              <a:ext cx="11277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SSO Proxy</a:t>
              </a: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>
              <a:off x="4173406" y="3161334"/>
              <a:ext cx="797189" cy="418809"/>
            </a:xfrm>
            <a:prstGeom prst="hexagon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IdP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ound Same Side Corner Rectangle 6"/>
          <p:cNvSpPr/>
          <p:nvPr/>
        </p:nvSpPr>
        <p:spPr>
          <a:xfrm>
            <a:off x="3711330" y="2124069"/>
            <a:ext cx="1381957" cy="459340"/>
          </a:xfrm>
          <a:prstGeom prst="round2SameRect">
            <a:avLst/>
          </a:prstGeom>
          <a:noFill/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Open CCC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931" y="762093"/>
            <a:ext cx="2406203" cy="36933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 u="sng"/>
            </a:lvl1pPr>
          </a:lstStyle>
          <a:p>
            <a:r>
              <a:rPr lang="en-US" dirty="0"/>
              <a:t>Colleges/Districts (113)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8535" y="728225"/>
            <a:ext cx="962824" cy="36933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Services</a:t>
            </a:r>
            <a:endParaRPr lang="en-US" b="1" u="sng" dirty="0"/>
          </a:p>
        </p:txBody>
      </p:sp>
      <p:sp>
        <p:nvSpPr>
          <p:cNvPr id="30" name="Rectangle 29"/>
          <p:cNvSpPr/>
          <p:nvPr/>
        </p:nvSpPr>
        <p:spPr>
          <a:xfrm>
            <a:off x="6519837" y="2904598"/>
            <a:ext cx="1400642" cy="5520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SSP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36770" y="1176852"/>
            <a:ext cx="1400643" cy="7509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Apply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Admin &amp; Report Center </a:t>
            </a:r>
            <a:r>
              <a:rPr lang="en-US" sz="1200" dirty="0" smtClean="0">
                <a:solidFill>
                  <a:srgbClr val="000000"/>
                </a:solidFill>
              </a:rPr>
              <a:t>(staff only)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19856" y="3732442"/>
            <a:ext cx="1400620" cy="5765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Assess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28304" y="4588929"/>
            <a:ext cx="1390844" cy="527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Canvas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36771" y="5431958"/>
            <a:ext cx="1381044" cy="52857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Hobson’s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7" name="Straight Arrow Connector 36"/>
          <p:cNvCxnSpPr>
            <a:stCxn id="30" idx="1"/>
          </p:cNvCxnSpPr>
          <p:nvPr/>
        </p:nvCxnSpPr>
        <p:spPr>
          <a:xfrm flipH="1">
            <a:off x="5236609" y="3180620"/>
            <a:ext cx="1283228" cy="628025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3" idx="1"/>
            <a:endCxn id="4" idx="3"/>
          </p:cNvCxnSpPr>
          <p:nvPr/>
        </p:nvCxnSpPr>
        <p:spPr>
          <a:xfrm flipH="1" flipV="1">
            <a:off x="5253542" y="4019963"/>
            <a:ext cx="1266314" cy="73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1"/>
          </p:cNvCxnSpPr>
          <p:nvPr/>
        </p:nvCxnSpPr>
        <p:spPr>
          <a:xfrm flipH="1" flipV="1">
            <a:off x="5245078" y="4183428"/>
            <a:ext cx="1283226" cy="66927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1"/>
          </p:cNvCxnSpPr>
          <p:nvPr/>
        </p:nvCxnSpPr>
        <p:spPr>
          <a:xfrm flipH="1" flipV="1">
            <a:off x="5253543" y="4468780"/>
            <a:ext cx="1283228" cy="122746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Up Arrow Callout 59"/>
          <p:cNvSpPr/>
          <p:nvPr/>
        </p:nvSpPr>
        <p:spPr>
          <a:xfrm>
            <a:off x="3304597" y="5355755"/>
            <a:ext cx="2225201" cy="866741"/>
          </a:xfrm>
          <a:prstGeom prst="upArrow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Governance/Policy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60702" y="418720"/>
            <a:ext cx="4217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CCC SSO Proxy Overview</a:t>
            </a:r>
            <a:endParaRPr lang="en-US" sz="2400" b="1" dirty="0"/>
          </a:p>
        </p:txBody>
      </p:sp>
      <p:sp>
        <p:nvSpPr>
          <p:cNvPr id="62" name="Right Brace 61"/>
          <p:cNvSpPr/>
          <p:nvPr/>
        </p:nvSpPr>
        <p:spPr>
          <a:xfrm>
            <a:off x="7917815" y="3631990"/>
            <a:ext cx="553981" cy="25557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 rot="5400000">
            <a:off x="7940321" y="4686683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Requires CCID</a:t>
            </a:r>
            <a:endParaRPr lang="en-US" dirty="0"/>
          </a:p>
        </p:txBody>
      </p:sp>
      <p:sp>
        <p:nvSpPr>
          <p:cNvPr id="42" name="Alternate Process 41"/>
          <p:cNvSpPr/>
          <p:nvPr/>
        </p:nvSpPr>
        <p:spPr>
          <a:xfrm>
            <a:off x="770462" y="3044337"/>
            <a:ext cx="1811868" cy="1951253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College/District IdP’s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Alternate Process 9"/>
          <p:cNvSpPr/>
          <p:nvPr/>
        </p:nvSpPr>
        <p:spPr>
          <a:xfrm>
            <a:off x="5549887" y="2184295"/>
            <a:ext cx="630779" cy="338888"/>
          </a:xfrm>
          <a:prstGeom prst="flowChartAlternate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IdP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7" idx="1"/>
            <a:endCxn id="4" idx="0"/>
          </p:cNvCxnSpPr>
          <p:nvPr/>
        </p:nvCxnSpPr>
        <p:spPr>
          <a:xfrm>
            <a:off x="4402309" y="2583409"/>
            <a:ext cx="0" cy="38953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2" idx="3"/>
            <a:endCxn id="4" idx="1"/>
          </p:cNvCxnSpPr>
          <p:nvPr/>
        </p:nvCxnSpPr>
        <p:spPr>
          <a:xfrm flipV="1">
            <a:off x="2582330" y="4019963"/>
            <a:ext cx="968745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42" idx="0"/>
            <a:endCxn id="32" idx="1"/>
          </p:cNvCxnSpPr>
          <p:nvPr/>
        </p:nvCxnSpPr>
        <p:spPr>
          <a:xfrm rot="5400000" flipH="1" flipV="1">
            <a:off x="3360587" y="-131846"/>
            <a:ext cx="1491992" cy="4860374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" idx="0"/>
            <a:endCxn id="48" idx="1"/>
          </p:cNvCxnSpPr>
          <p:nvPr/>
        </p:nvCxnSpPr>
        <p:spPr>
          <a:xfrm>
            <a:off x="5093287" y="2353739"/>
            <a:ext cx="4566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528297" y="2048947"/>
            <a:ext cx="1400643" cy="6095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Apply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4" name="Straight Connector 23"/>
          <p:cNvCxnSpPr>
            <a:stCxn id="48" idx="3"/>
            <a:endCxn id="38" idx="1"/>
          </p:cNvCxnSpPr>
          <p:nvPr/>
        </p:nvCxnSpPr>
        <p:spPr>
          <a:xfrm>
            <a:off x="6180666" y="2353739"/>
            <a:ext cx="347631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41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186</TotalTime>
  <Words>40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Geneva Paliwodzinski</dc:creator>
  <cp:lastModifiedBy>Geneva Paliwodzinski</cp:lastModifiedBy>
  <cp:revision>31</cp:revision>
  <dcterms:created xsi:type="dcterms:W3CDTF">2016-04-28T01:47:52Z</dcterms:created>
  <dcterms:modified xsi:type="dcterms:W3CDTF">2016-08-25T18:35:23Z</dcterms:modified>
</cp:coreProperties>
</file>